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9601200" cx="73152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152390-AA8C-4CF1-9804-5807957E73EF}">
  <a:tblStyle styleId="{B7152390-AA8C-4CF1-9804-5807957E73E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30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00" lIns="96625" spcFirstLastPara="1" rIns="96625" wrap="square" tIns="483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8300" lIns="96625" spcFirstLastPara="1" rIns="96625" wrap="square" tIns="483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286000" y="719138"/>
            <a:ext cx="27432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8300" lIns="96625" spcFirstLastPara="1" rIns="96625" wrap="square" tIns="483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8300" lIns="96625" spcFirstLastPara="1" rIns="96625" wrap="square" tIns="483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aa9ee4da2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eaa9ee4da2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360"/>
              </a:spcBef>
              <a:spcAft>
                <a:spcPts val="0"/>
              </a:spcAft>
              <a:buSzPts val="1400"/>
              <a:buNone/>
            </a:pPr>
            <a:r>
              <a:t/>
            </a:r>
            <a:endParaRPr/>
          </a:p>
        </p:txBody>
      </p:sp>
      <p:sp>
        <p:nvSpPr>
          <p:cNvPr id="93" name="Google Shape;93;geaa9ee4da2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79d80d98ec_0_365: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8" name="Google Shape;168;g179d80d98ec_0_365: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69" name="Google Shape;169;g179d80d98ec_0_365: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79d80d98ec_0_371: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5" name="Google Shape;175;g179d80d98ec_0_371: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76" name="Google Shape;176;g179d80d98ec_0_371: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78f6aa6a20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5" name="Google Shape;185;g178f6aa6a20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86" name="Google Shape;186;g178f6aa6a20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78f6aa6a20_0_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2" name="Google Shape;192;g178f6aa6a20_0_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93" name="Google Shape;193;g178f6aa6a20_0_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79d80d98ec_0_55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1" name="Google Shape;201;g179d80d98ec_0_55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02" name="Google Shape;202;g179d80d98ec_0_55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79d80d98ec_0_55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8" name="Google Shape;208;g179d80d98ec_0_55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09" name="Google Shape;209;g179d80d98ec_0_55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79d80d98ec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 name="Google Shape;101;g179d80d98ec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02" name="Google Shape;102;g179d80d98ec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79d80d98ec_0_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 name="Google Shape;108;g179d80d98ec_0_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09" name="Google Shape;109;g179d80d98ec_0_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79d80d98ec_0_95: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 name="Google Shape;117;g179d80d98ec_0_95: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18" name="Google Shape;118;g179d80d98ec_0_95: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9d80d98ec_0_101: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 name="Google Shape;124;g179d80d98ec_0_101: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25" name="Google Shape;125;g179d80d98ec_0_101: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79d80d98ec_0_187: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6" name="Google Shape;136;g179d80d98ec_0_187: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37" name="Google Shape;137;g179d80d98ec_0_187: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79d80d98ec_0_193: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 name="Google Shape;143;g179d80d98ec_0_193: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44" name="Google Shape;144;g179d80d98ec_0_193: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79d80d98ec_0_27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2" name="Google Shape;152;g179d80d98ec_0_27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53" name="Google Shape;153;g179d80d98ec_0_27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79d80d98ec_0_282: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9" name="Google Shape;159;g179d80d98ec_0_282: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60" name="Google Shape;160;g179d80d98ec_0_282: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489744" y="2115344"/>
            <a:ext cx="6335712" cy="6584950"/>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032000" y="3657600"/>
            <a:ext cx="8189912" cy="1646237"/>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336675" y="2087563"/>
            <a:ext cx="8189912" cy="4786313"/>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84" name="Shape 84"/>
        <p:cNvGrpSpPr/>
        <p:nvPr/>
      </p:nvGrpSpPr>
      <p:grpSpPr>
        <a:xfrm>
          <a:off x="0" y="0"/>
          <a:ext cx="0" cy="0"/>
          <a:chOff x="0" y="0"/>
          <a:chExt cx="0" cy="0"/>
        </a:xfrm>
      </p:grpSpPr>
      <p:sp>
        <p:nvSpPr>
          <p:cNvPr id="85" name="Google Shape;85;p13"/>
          <p:cNvSpPr txBox="1"/>
          <p:nvPr>
            <p:ph type="title"/>
          </p:nvPr>
        </p:nvSpPr>
        <p:spPr>
          <a:xfrm>
            <a:off x="365125" y="382587"/>
            <a:ext cx="6573900" cy="1593900"/>
          </a:xfrm>
          <a:prstGeom prst="rect">
            <a:avLst/>
          </a:prstGeom>
          <a:noFill/>
          <a:ln>
            <a:noFill/>
          </a:ln>
        </p:spPr>
        <p:txBody>
          <a:bodyPr anchorCtr="0" anchor="t" bIns="45000" lIns="90000" spcFirstLastPara="1" rIns="90000" wrap="square" tIns="45000">
            <a:noAutofit/>
          </a:bodyPr>
          <a:lstStyle>
            <a:lvl1pPr lvl="0" rtl="0" algn="l">
              <a:lnSpc>
                <a:spcPct val="87000"/>
              </a:lnSpc>
              <a:spcBef>
                <a:spcPts val="0"/>
              </a:spcBef>
              <a:spcAft>
                <a:spcPts val="0"/>
              </a:spcAft>
              <a:buSzPts val="1400"/>
              <a:buNone/>
              <a:defRPr/>
            </a:lvl1pPr>
            <a:lvl2pPr lvl="1" rtl="0" algn="l">
              <a:lnSpc>
                <a:spcPct val="87000"/>
              </a:lnSpc>
              <a:spcBef>
                <a:spcPts val="0"/>
              </a:spcBef>
              <a:spcAft>
                <a:spcPts val="0"/>
              </a:spcAft>
              <a:buSzPts val="1400"/>
              <a:buNone/>
              <a:defRPr/>
            </a:lvl2pPr>
            <a:lvl3pPr lvl="2" rtl="0" algn="l">
              <a:lnSpc>
                <a:spcPct val="87000"/>
              </a:lnSpc>
              <a:spcBef>
                <a:spcPts val="0"/>
              </a:spcBef>
              <a:spcAft>
                <a:spcPts val="0"/>
              </a:spcAft>
              <a:buSzPts val="1400"/>
              <a:buNone/>
              <a:defRPr/>
            </a:lvl3pPr>
            <a:lvl4pPr lvl="3" rtl="0" algn="l">
              <a:lnSpc>
                <a:spcPct val="87000"/>
              </a:lnSpc>
              <a:spcBef>
                <a:spcPts val="0"/>
              </a:spcBef>
              <a:spcAft>
                <a:spcPts val="0"/>
              </a:spcAft>
              <a:buSzPts val="1400"/>
              <a:buNone/>
              <a:defRPr/>
            </a:lvl4pPr>
            <a:lvl5pPr lvl="4" rtl="0" algn="l">
              <a:lnSpc>
                <a:spcPct val="87000"/>
              </a:lnSpc>
              <a:spcBef>
                <a:spcPts val="0"/>
              </a:spcBef>
              <a:spcAft>
                <a:spcPts val="0"/>
              </a:spcAft>
              <a:buSzPts val="1400"/>
              <a:buNone/>
              <a:defRPr/>
            </a:lvl5pPr>
            <a:lvl6pPr lvl="5" rtl="0" algn="l">
              <a:lnSpc>
                <a:spcPct val="87000"/>
              </a:lnSpc>
              <a:spcBef>
                <a:spcPts val="0"/>
              </a:spcBef>
              <a:spcAft>
                <a:spcPts val="0"/>
              </a:spcAft>
              <a:buSzPts val="1400"/>
              <a:buNone/>
              <a:defRPr/>
            </a:lvl6pPr>
            <a:lvl7pPr lvl="6" rtl="0" algn="l">
              <a:lnSpc>
                <a:spcPct val="87000"/>
              </a:lnSpc>
              <a:spcBef>
                <a:spcPts val="0"/>
              </a:spcBef>
              <a:spcAft>
                <a:spcPts val="0"/>
              </a:spcAft>
              <a:buSzPts val="1400"/>
              <a:buNone/>
              <a:defRPr/>
            </a:lvl7pPr>
            <a:lvl8pPr lvl="7" rtl="0" algn="l">
              <a:lnSpc>
                <a:spcPct val="87000"/>
              </a:lnSpc>
              <a:spcBef>
                <a:spcPts val="0"/>
              </a:spcBef>
              <a:spcAft>
                <a:spcPts val="0"/>
              </a:spcAft>
              <a:buSzPts val="1400"/>
              <a:buNone/>
              <a:defRPr/>
            </a:lvl8pPr>
            <a:lvl9pPr lvl="8" rtl="0" algn="l">
              <a:lnSpc>
                <a:spcPct val="87000"/>
              </a:lnSpc>
              <a:spcBef>
                <a:spcPts val="0"/>
              </a:spcBef>
              <a:spcAft>
                <a:spcPts val="0"/>
              </a:spcAft>
              <a:buSzPts val="1400"/>
              <a:buNone/>
              <a:defRPr/>
            </a:lvl9pPr>
          </a:lstStyle>
          <a:p/>
        </p:txBody>
      </p:sp>
      <p:sp>
        <p:nvSpPr>
          <p:cNvPr id="86" name="Google Shape;86;p13"/>
          <p:cNvSpPr txBox="1"/>
          <p:nvPr>
            <p:ph idx="1" type="body"/>
          </p:nvPr>
        </p:nvSpPr>
        <p:spPr>
          <a:xfrm>
            <a:off x="365125" y="2246312"/>
            <a:ext cx="6578700" cy="6330900"/>
          </a:xfrm>
          <a:prstGeom prst="rect">
            <a:avLst/>
          </a:prstGeom>
          <a:noFill/>
          <a:ln>
            <a:noFill/>
          </a:ln>
        </p:spPr>
        <p:txBody>
          <a:bodyPr anchorCtr="0" anchor="t" bIns="0" lIns="0" spcFirstLastPara="1" rIns="0" wrap="square" tIns="55800">
            <a:noAutofit/>
          </a:bodyPr>
          <a:lstStyle>
            <a:lvl1pPr indent="-228600" lvl="0" marL="457200" rtl="0" algn="l">
              <a:lnSpc>
                <a:spcPct val="87000"/>
              </a:lnSpc>
              <a:spcBef>
                <a:spcPts val="0"/>
              </a:spcBef>
              <a:spcAft>
                <a:spcPts val="0"/>
              </a:spcAft>
              <a:buSzPts val="3400"/>
              <a:buNone/>
              <a:defRPr/>
            </a:lvl1pPr>
            <a:lvl2pPr indent="-228600" lvl="1" marL="914400" rtl="0" algn="l">
              <a:lnSpc>
                <a:spcPct val="87000"/>
              </a:lnSpc>
              <a:spcBef>
                <a:spcPts val="1400"/>
              </a:spcBef>
              <a:spcAft>
                <a:spcPts val="0"/>
              </a:spcAft>
              <a:buSzPts val="3000"/>
              <a:buNone/>
              <a:defRPr/>
            </a:lvl2pPr>
            <a:lvl3pPr indent="-228600" lvl="2" marL="1371600" rtl="0" algn="l">
              <a:lnSpc>
                <a:spcPct val="87000"/>
              </a:lnSpc>
              <a:spcBef>
                <a:spcPts val="1100"/>
              </a:spcBef>
              <a:spcAft>
                <a:spcPts val="0"/>
              </a:spcAft>
              <a:buSzPts val="2500"/>
              <a:buNone/>
              <a:defRPr/>
            </a:lvl3pPr>
            <a:lvl4pPr indent="-228600" lvl="3" marL="1828800" rtl="0" algn="l">
              <a:lnSpc>
                <a:spcPct val="87000"/>
              </a:lnSpc>
              <a:spcBef>
                <a:spcPts val="800"/>
              </a:spcBef>
              <a:spcAft>
                <a:spcPts val="0"/>
              </a:spcAft>
              <a:buSzPts val="2100"/>
              <a:buNone/>
              <a:defRPr/>
            </a:lvl4pPr>
            <a:lvl5pPr indent="-228600" lvl="4" marL="2286000" rtl="0" algn="l">
              <a:lnSpc>
                <a:spcPct val="87000"/>
              </a:lnSpc>
              <a:spcBef>
                <a:spcPts val="500"/>
              </a:spcBef>
              <a:spcAft>
                <a:spcPts val="0"/>
              </a:spcAft>
              <a:buSzPts val="2100"/>
              <a:buNone/>
              <a:defRPr/>
            </a:lvl5pPr>
            <a:lvl6pPr indent="-228600" lvl="5" marL="2743200" rtl="0" algn="l">
              <a:lnSpc>
                <a:spcPct val="87000"/>
              </a:lnSpc>
              <a:spcBef>
                <a:spcPts val="200"/>
              </a:spcBef>
              <a:spcAft>
                <a:spcPts val="0"/>
              </a:spcAft>
              <a:buSzPts val="2100"/>
              <a:buNone/>
              <a:defRPr/>
            </a:lvl6pPr>
            <a:lvl7pPr indent="-228600" lvl="6" marL="3200400" rtl="0" algn="l">
              <a:lnSpc>
                <a:spcPct val="87000"/>
              </a:lnSpc>
              <a:spcBef>
                <a:spcPts val="200"/>
              </a:spcBef>
              <a:spcAft>
                <a:spcPts val="0"/>
              </a:spcAft>
              <a:buSzPts val="2100"/>
              <a:buNone/>
              <a:defRPr/>
            </a:lvl7pPr>
            <a:lvl8pPr indent="-228600" lvl="7" marL="3657600" rtl="0" algn="l">
              <a:lnSpc>
                <a:spcPct val="87000"/>
              </a:lnSpc>
              <a:spcBef>
                <a:spcPts val="200"/>
              </a:spcBef>
              <a:spcAft>
                <a:spcPts val="0"/>
              </a:spcAft>
              <a:buSzPts val="2100"/>
              <a:buNone/>
              <a:defRPr/>
            </a:lvl8pPr>
            <a:lvl9pPr indent="-228600" lvl="8" marL="4114800" rtl="0" algn="l">
              <a:lnSpc>
                <a:spcPct val="87000"/>
              </a:lnSpc>
              <a:spcBef>
                <a:spcPts val="200"/>
              </a:spcBef>
              <a:spcAft>
                <a:spcPts val="200"/>
              </a:spcAft>
              <a:buSzPts val="2100"/>
              <a:buNone/>
              <a:defRPr/>
            </a:lvl9pPr>
          </a:lstStyle>
          <a:p/>
        </p:txBody>
      </p:sp>
      <p:sp>
        <p:nvSpPr>
          <p:cNvPr id="87" name="Google Shape;87;p1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8" name="Google Shape;88;p1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9" name="Google Shape;89;p13"/>
          <p:cNvSpPr txBox="1"/>
          <p:nvPr>
            <p:ph idx="12" type="sldNum"/>
          </p:nvPr>
        </p:nvSpPr>
        <p:spPr>
          <a:xfrm>
            <a:off x="5241925" y="8742362"/>
            <a:ext cx="1698600" cy="657300"/>
          </a:xfrm>
          <a:prstGeom prst="rect">
            <a:avLst/>
          </a:prstGeom>
          <a:noFill/>
          <a:ln>
            <a:noFill/>
          </a:ln>
        </p:spPr>
        <p:txBody>
          <a:bodyPr anchorCtr="0" anchor="t" bIns="45000" lIns="90000" spcFirstLastPara="1" rIns="90000" wrap="square" tIns="45000">
            <a:noAutofit/>
          </a:bodyPr>
          <a:lstStyle>
            <a:lvl1pPr indent="0" lvl="0" marL="0" rtl="0" algn="l">
              <a:lnSpc>
                <a:spcPct val="93000"/>
              </a:lnSpc>
              <a:spcBef>
                <a:spcPts val="0"/>
              </a:spcBef>
              <a:spcAft>
                <a:spcPts val="0"/>
              </a:spcAft>
              <a:buNone/>
              <a:defRPr/>
            </a:lvl1pPr>
            <a:lvl2pPr indent="0" lvl="1" marL="0" rtl="0" algn="l">
              <a:lnSpc>
                <a:spcPct val="93000"/>
              </a:lnSpc>
              <a:spcBef>
                <a:spcPts val="0"/>
              </a:spcBef>
              <a:spcAft>
                <a:spcPts val="0"/>
              </a:spcAft>
              <a:buNone/>
              <a:defRPr/>
            </a:lvl2pPr>
            <a:lvl3pPr indent="0" lvl="2" marL="0" rtl="0" algn="l">
              <a:lnSpc>
                <a:spcPct val="93000"/>
              </a:lnSpc>
              <a:spcBef>
                <a:spcPts val="0"/>
              </a:spcBef>
              <a:spcAft>
                <a:spcPts val="0"/>
              </a:spcAft>
              <a:buNone/>
              <a:defRPr/>
            </a:lvl3pPr>
            <a:lvl4pPr indent="0" lvl="3" marL="0" rtl="0" algn="l">
              <a:lnSpc>
                <a:spcPct val="93000"/>
              </a:lnSpc>
              <a:spcBef>
                <a:spcPts val="0"/>
              </a:spcBef>
              <a:spcAft>
                <a:spcPts val="0"/>
              </a:spcAft>
              <a:buNone/>
              <a:defRPr/>
            </a:lvl4pPr>
            <a:lvl5pPr indent="0" lvl="4" marL="0" rtl="0" algn="l">
              <a:lnSpc>
                <a:spcPct val="93000"/>
              </a:lnSpc>
              <a:spcBef>
                <a:spcPts val="0"/>
              </a:spcBef>
              <a:spcAft>
                <a:spcPts val="0"/>
              </a:spcAft>
              <a:buNone/>
              <a:defRPr/>
            </a:lvl5pPr>
            <a:lvl6pPr indent="0" lvl="5" marL="0" rtl="0" algn="l">
              <a:lnSpc>
                <a:spcPct val="93000"/>
              </a:lnSpc>
              <a:spcBef>
                <a:spcPts val="0"/>
              </a:spcBef>
              <a:spcAft>
                <a:spcPts val="0"/>
              </a:spcAft>
              <a:buNone/>
              <a:defRPr/>
            </a:lvl6pPr>
            <a:lvl7pPr indent="0" lvl="6" marL="0" rtl="0" algn="l">
              <a:lnSpc>
                <a:spcPct val="93000"/>
              </a:lnSpc>
              <a:spcBef>
                <a:spcPts val="0"/>
              </a:spcBef>
              <a:spcAft>
                <a:spcPts val="0"/>
              </a:spcAft>
              <a:buNone/>
              <a:defRPr/>
            </a:lvl7pPr>
            <a:lvl8pPr indent="0" lvl="7" marL="0" rtl="0" algn="l">
              <a:lnSpc>
                <a:spcPct val="93000"/>
              </a:lnSpc>
              <a:spcBef>
                <a:spcPts val="0"/>
              </a:spcBef>
              <a:spcAft>
                <a:spcPts val="0"/>
              </a:spcAft>
              <a:buNone/>
              <a:defRPr/>
            </a:lvl8pPr>
            <a:lvl9pPr indent="0" lvl="8" marL="0" rtl="0" algn="l">
              <a:lnSpc>
                <a:spcPct val="93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549275" y="2982913"/>
            <a:ext cx="6216650" cy="20574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 name="Google Shape;21;p3"/>
          <p:cNvSpPr txBox="1"/>
          <p:nvPr>
            <p:ph idx="1" type="subTitle"/>
          </p:nvPr>
        </p:nvSpPr>
        <p:spPr>
          <a:xfrm>
            <a:off x="1096963" y="5440363"/>
            <a:ext cx="5121275" cy="2454275"/>
          </a:xfrm>
          <a:prstGeom prst="rect">
            <a:avLst/>
          </a:prstGeom>
          <a:noFill/>
          <a:ln>
            <a:noFill/>
          </a:ln>
        </p:spPr>
        <p:txBody>
          <a:bodyPr anchorCtr="0" anchor="t" bIns="48325" lIns="96650" spcFirstLastPara="1" rIns="96650" wrap="square" tIns="48325">
            <a:noAutofit/>
          </a:bodyPr>
          <a:lstStyle>
            <a:lvl1pPr lvl="0" algn="ctr">
              <a:lnSpc>
                <a:spcPct val="100000"/>
              </a:lnSpc>
              <a:spcBef>
                <a:spcPts val="680"/>
              </a:spcBef>
              <a:spcAft>
                <a:spcPts val="0"/>
              </a:spcAft>
              <a:buClr>
                <a:schemeClr val="dk1"/>
              </a:buClr>
              <a:buSzPts val="3400"/>
              <a:buFont typeface="Arial"/>
              <a:buNone/>
              <a:defRPr/>
            </a:lvl1pPr>
            <a:lvl2pPr lvl="1" algn="ctr">
              <a:lnSpc>
                <a:spcPct val="100000"/>
              </a:lnSpc>
              <a:spcBef>
                <a:spcPts val="600"/>
              </a:spcBef>
              <a:spcAft>
                <a:spcPts val="0"/>
              </a:spcAft>
              <a:buClr>
                <a:schemeClr val="dk1"/>
              </a:buClr>
              <a:buSzPts val="3000"/>
              <a:buFont typeface="Arial"/>
              <a:buNone/>
              <a:defRPr/>
            </a:lvl2pPr>
            <a:lvl3pPr lvl="2" algn="ctr">
              <a:lnSpc>
                <a:spcPct val="100000"/>
              </a:lnSpc>
              <a:spcBef>
                <a:spcPts val="500"/>
              </a:spcBef>
              <a:spcAft>
                <a:spcPts val="0"/>
              </a:spcAft>
              <a:buClr>
                <a:schemeClr val="dk1"/>
              </a:buClr>
              <a:buSzPts val="2500"/>
              <a:buFont typeface="Arial"/>
              <a:buNone/>
              <a:defRPr/>
            </a:lvl3pPr>
            <a:lvl4pPr lvl="3" algn="ctr">
              <a:lnSpc>
                <a:spcPct val="100000"/>
              </a:lnSpc>
              <a:spcBef>
                <a:spcPts val="420"/>
              </a:spcBef>
              <a:spcAft>
                <a:spcPts val="0"/>
              </a:spcAft>
              <a:buClr>
                <a:schemeClr val="dk1"/>
              </a:buClr>
              <a:buSzPts val="2100"/>
              <a:buFont typeface="Arial"/>
              <a:buNone/>
              <a:defRPr/>
            </a:lvl4pPr>
            <a:lvl5pPr lvl="4" algn="ctr">
              <a:lnSpc>
                <a:spcPct val="100000"/>
              </a:lnSpc>
              <a:spcBef>
                <a:spcPts val="420"/>
              </a:spcBef>
              <a:spcAft>
                <a:spcPts val="0"/>
              </a:spcAft>
              <a:buClr>
                <a:schemeClr val="dk1"/>
              </a:buClr>
              <a:buSzPts val="2100"/>
              <a:buFont typeface="Arial"/>
              <a:buNone/>
              <a:defRPr/>
            </a:lvl5pPr>
            <a:lvl6pPr lvl="5" algn="ctr">
              <a:lnSpc>
                <a:spcPct val="100000"/>
              </a:lnSpc>
              <a:spcBef>
                <a:spcPts val="420"/>
              </a:spcBef>
              <a:spcAft>
                <a:spcPts val="0"/>
              </a:spcAft>
              <a:buClr>
                <a:schemeClr val="dk1"/>
              </a:buClr>
              <a:buSzPts val="2100"/>
              <a:buFont typeface="Arial"/>
              <a:buNone/>
              <a:defRPr/>
            </a:lvl6pPr>
            <a:lvl7pPr lvl="6" algn="ctr">
              <a:lnSpc>
                <a:spcPct val="100000"/>
              </a:lnSpc>
              <a:spcBef>
                <a:spcPts val="420"/>
              </a:spcBef>
              <a:spcAft>
                <a:spcPts val="0"/>
              </a:spcAft>
              <a:buClr>
                <a:schemeClr val="dk1"/>
              </a:buClr>
              <a:buSzPts val="2100"/>
              <a:buFont typeface="Arial"/>
              <a:buNone/>
              <a:defRPr/>
            </a:lvl7pPr>
            <a:lvl8pPr lvl="7" algn="ctr">
              <a:lnSpc>
                <a:spcPct val="100000"/>
              </a:lnSpc>
              <a:spcBef>
                <a:spcPts val="420"/>
              </a:spcBef>
              <a:spcAft>
                <a:spcPts val="0"/>
              </a:spcAft>
              <a:buClr>
                <a:schemeClr val="dk1"/>
              </a:buClr>
              <a:buSzPts val="2100"/>
              <a:buFont typeface="Arial"/>
              <a:buNone/>
              <a:defRPr/>
            </a:lvl8pPr>
            <a:lvl9pPr lvl="8" algn="ctr">
              <a:lnSpc>
                <a:spcPct val="100000"/>
              </a:lnSpc>
              <a:spcBef>
                <a:spcPts val="420"/>
              </a:spcBef>
              <a:spcAft>
                <a:spcPts val="0"/>
              </a:spcAft>
              <a:buClr>
                <a:schemeClr val="dk1"/>
              </a:buClr>
              <a:buSzPts val="2100"/>
              <a:buFont typeface="Arial"/>
              <a:buNone/>
              <a:defRPr/>
            </a:lvl9pPr>
          </a:lstStyle>
          <a:p/>
        </p:txBody>
      </p:sp>
      <p:sp>
        <p:nvSpPr>
          <p:cNvPr id="22" name="Google Shape;22;p3"/>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4"/>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577850" y="6169025"/>
            <a:ext cx="6218238" cy="1908175"/>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5"/>
          <p:cNvSpPr txBox="1"/>
          <p:nvPr>
            <p:ph idx="1" type="body"/>
          </p:nvPr>
        </p:nvSpPr>
        <p:spPr>
          <a:xfrm>
            <a:off x="577850" y="4068763"/>
            <a:ext cx="6218238" cy="2100262"/>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00"/>
              </a:spcBef>
              <a:spcAft>
                <a:spcPts val="0"/>
              </a:spcAft>
              <a:buClr>
                <a:schemeClr val="dk1"/>
              </a:buClr>
              <a:buSzPts val="2000"/>
              <a:buFont typeface="Arial"/>
              <a:buNone/>
              <a:defRPr sz="2000"/>
            </a:lvl1pPr>
            <a:lvl2pPr indent="-228600" lvl="1" marL="914400" algn="l">
              <a:lnSpc>
                <a:spcPct val="100000"/>
              </a:lnSpc>
              <a:spcBef>
                <a:spcPts val="360"/>
              </a:spcBef>
              <a:spcAft>
                <a:spcPts val="0"/>
              </a:spcAft>
              <a:buClr>
                <a:schemeClr val="dk1"/>
              </a:buClr>
              <a:buSzPts val="1800"/>
              <a:buFont typeface="Arial"/>
              <a:buNone/>
              <a:defRPr sz="1800"/>
            </a:lvl2pPr>
            <a:lvl3pPr indent="-228600" lvl="2" marL="1371600" algn="l">
              <a:lnSpc>
                <a:spcPct val="100000"/>
              </a:lnSpc>
              <a:spcBef>
                <a:spcPts val="320"/>
              </a:spcBef>
              <a:spcAft>
                <a:spcPts val="0"/>
              </a:spcAft>
              <a:buClr>
                <a:schemeClr val="dk1"/>
              </a:buClr>
              <a:buSzPts val="1600"/>
              <a:buFont typeface="Arial"/>
              <a:buNone/>
              <a:defRPr sz="1600"/>
            </a:lvl3pPr>
            <a:lvl4pPr indent="-228600" lvl="3" marL="1828800" algn="l">
              <a:lnSpc>
                <a:spcPct val="100000"/>
              </a:lnSpc>
              <a:spcBef>
                <a:spcPts val="280"/>
              </a:spcBef>
              <a:spcAft>
                <a:spcPts val="0"/>
              </a:spcAft>
              <a:buClr>
                <a:schemeClr val="dk1"/>
              </a:buClr>
              <a:buSzPts val="1400"/>
              <a:buFont typeface="Arial"/>
              <a:buNone/>
              <a:defRPr sz="1400"/>
            </a:lvl4pPr>
            <a:lvl5pPr indent="-228600" lvl="4" marL="2286000" algn="l">
              <a:lnSpc>
                <a:spcPct val="100000"/>
              </a:lnSpc>
              <a:spcBef>
                <a:spcPts val="280"/>
              </a:spcBef>
              <a:spcAft>
                <a:spcPts val="0"/>
              </a:spcAft>
              <a:buClr>
                <a:schemeClr val="dk1"/>
              </a:buClr>
              <a:buSzPts val="1400"/>
              <a:buFont typeface="Arial"/>
              <a:buNone/>
              <a:defRPr sz="1400"/>
            </a:lvl5pPr>
            <a:lvl6pPr indent="-228600" lvl="5" marL="2743200" algn="l">
              <a:lnSpc>
                <a:spcPct val="100000"/>
              </a:lnSpc>
              <a:spcBef>
                <a:spcPts val="280"/>
              </a:spcBef>
              <a:spcAft>
                <a:spcPts val="0"/>
              </a:spcAft>
              <a:buClr>
                <a:schemeClr val="dk1"/>
              </a:buClr>
              <a:buSzPts val="1400"/>
              <a:buFont typeface="Arial"/>
              <a:buNone/>
              <a:defRPr sz="1400"/>
            </a:lvl6pPr>
            <a:lvl7pPr indent="-228600" lvl="6" marL="3200400" algn="l">
              <a:lnSpc>
                <a:spcPct val="100000"/>
              </a:lnSpc>
              <a:spcBef>
                <a:spcPts val="280"/>
              </a:spcBef>
              <a:spcAft>
                <a:spcPts val="0"/>
              </a:spcAft>
              <a:buClr>
                <a:schemeClr val="dk1"/>
              </a:buClr>
              <a:buSzPts val="1400"/>
              <a:buFont typeface="Arial"/>
              <a:buNone/>
              <a:defRPr sz="1400"/>
            </a:lvl7pPr>
            <a:lvl8pPr indent="-228600" lvl="7" marL="3657600" algn="l">
              <a:lnSpc>
                <a:spcPct val="100000"/>
              </a:lnSpc>
              <a:spcBef>
                <a:spcPts val="280"/>
              </a:spcBef>
              <a:spcAft>
                <a:spcPts val="0"/>
              </a:spcAft>
              <a:buClr>
                <a:schemeClr val="dk1"/>
              </a:buClr>
              <a:buSzPts val="1400"/>
              <a:buFont typeface="Arial"/>
              <a:buNone/>
              <a:defRPr sz="1400"/>
            </a:lvl8pPr>
            <a:lvl9pPr indent="-228600" lvl="8" marL="4114800" algn="l">
              <a:lnSpc>
                <a:spcPct val="100000"/>
              </a:lnSpc>
              <a:spcBef>
                <a:spcPts val="280"/>
              </a:spcBef>
              <a:spcAft>
                <a:spcPts val="0"/>
              </a:spcAft>
              <a:buClr>
                <a:schemeClr val="dk1"/>
              </a:buClr>
              <a:buSzPts val="1400"/>
              <a:buFont typeface="Arial"/>
              <a:buNone/>
              <a:defRPr sz="1400"/>
            </a:lvl9pPr>
          </a:lstStyle>
          <a:p/>
        </p:txBody>
      </p:sp>
      <p:sp>
        <p:nvSpPr>
          <p:cNvPr id="34" name="Google Shape;34;p5"/>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6"/>
          <p:cNvSpPr txBox="1"/>
          <p:nvPr>
            <p:ph idx="1" type="body"/>
          </p:nvPr>
        </p:nvSpPr>
        <p:spPr>
          <a:xfrm>
            <a:off x="365125"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0" name="Google Shape;40;p6"/>
          <p:cNvSpPr txBox="1"/>
          <p:nvPr>
            <p:ph idx="2" type="body"/>
          </p:nvPr>
        </p:nvSpPr>
        <p:spPr>
          <a:xfrm>
            <a:off x="3733800"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1" name="Google Shape;41;p6"/>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365125" y="384175"/>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7"/>
          <p:cNvSpPr txBox="1"/>
          <p:nvPr>
            <p:ph idx="1" type="body"/>
          </p:nvPr>
        </p:nvSpPr>
        <p:spPr>
          <a:xfrm>
            <a:off x="365125" y="2149475"/>
            <a:ext cx="3232150" cy="895350"/>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7" name="Google Shape;47;p7"/>
          <p:cNvSpPr txBox="1"/>
          <p:nvPr>
            <p:ph idx="2" type="body"/>
          </p:nvPr>
        </p:nvSpPr>
        <p:spPr>
          <a:xfrm>
            <a:off x="365125" y="3044825"/>
            <a:ext cx="3232150" cy="5532438"/>
          </a:xfrm>
          <a:prstGeom prst="rect">
            <a:avLst/>
          </a:prstGeom>
          <a:noFill/>
          <a:ln>
            <a:noFill/>
          </a:ln>
        </p:spPr>
        <p:txBody>
          <a:bodyPr anchorCtr="0" anchor="t" bIns="48325" lIns="96650" spcFirstLastPara="1" rIns="96650" wrap="square" tIns="48325">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48" name="Google Shape;48;p7"/>
          <p:cNvSpPr txBox="1"/>
          <p:nvPr>
            <p:ph idx="3" type="body"/>
          </p:nvPr>
        </p:nvSpPr>
        <p:spPr>
          <a:xfrm>
            <a:off x="3716338" y="2149475"/>
            <a:ext cx="3233737" cy="895350"/>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9" name="Google Shape;49;p7"/>
          <p:cNvSpPr txBox="1"/>
          <p:nvPr>
            <p:ph idx="4" type="body"/>
          </p:nvPr>
        </p:nvSpPr>
        <p:spPr>
          <a:xfrm>
            <a:off x="3716338" y="3044825"/>
            <a:ext cx="3233737" cy="5532438"/>
          </a:xfrm>
          <a:prstGeom prst="rect">
            <a:avLst/>
          </a:prstGeom>
          <a:noFill/>
          <a:ln>
            <a:noFill/>
          </a:ln>
        </p:spPr>
        <p:txBody>
          <a:bodyPr anchorCtr="0" anchor="t" bIns="48325" lIns="96650" spcFirstLastPara="1" rIns="96650" wrap="square" tIns="48325">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50" name="Google Shape;50;p7"/>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8"/>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365125" y="382588"/>
            <a:ext cx="2406650" cy="1627187"/>
          </a:xfrm>
          <a:prstGeom prst="rect">
            <a:avLst/>
          </a:prstGeom>
          <a:noFill/>
          <a:ln>
            <a:noFill/>
          </a:ln>
        </p:spPr>
        <p:txBody>
          <a:bodyPr anchorCtr="0" anchor="b" bIns="48325" lIns="96650" spcFirstLastPara="1" rIns="96650" wrap="square" tIns="48325">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9"/>
          <p:cNvSpPr txBox="1"/>
          <p:nvPr>
            <p:ph idx="1" type="body"/>
          </p:nvPr>
        </p:nvSpPr>
        <p:spPr>
          <a:xfrm>
            <a:off x="2860675" y="382588"/>
            <a:ext cx="4089400" cy="8194675"/>
          </a:xfrm>
          <a:prstGeom prst="rect">
            <a:avLst/>
          </a:prstGeom>
          <a:noFill/>
          <a:ln>
            <a:noFill/>
          </a:ln>
        </p:spPr>
        <p:txBody>
          <a:bodyPr anchorCtr="0" anchor="t" bIns="48325" lIns="96650" spcFirstLastPara="1" rIns="96650" wrap="square" tIns="48325">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100000"/>
              </a:lnSpc>
              <a:spcBef>
                <a:spcPts val="400"/>
              </a:spcBef>
              <a:spcAft>
                <a:spcPts val="0"/>
              </a:spcAft>
              <a:buClr>
                <a:schemeClr val="dk1"/>
              </a:buClr>
              <a:buSzPts val="2000"/>
              <a:buFont typeface="Arial"/>
              <a:buChar char="»"/>
              <a:defRPr sz="2000"/>
            </a:lvl6pPr>
            <a:lvl7pPr indent="-355600" lvl="6" marL="3200400" algn="l">
              <a:lnSpc>
                <a:spcPct val="100000"/>
              </a:lnSpc>
              <a:spcBef>
                <a:spcPts val="400"/>
              </a:spcBef>
              <a:spcAft>
                <a:spcPts val="0"/>
              </a:spcAft>
              <a:buClr>
                <a:schemeClr val="dk1"/>
              </a:buClr>
              <a:buSzPts val="2000"/>
              <a:buFont typeface="Arial"/>
              <a:buChar char="»"/>
              <a:defRPr sz="2000"/>
            </a:lvl7pPr>
            <a:lvl8pPr indent="-355600" lvl="7" marL="3657600" algn="l">
              <a:lnSpc>
                <a:spcPct val="100000"/>
              </a:lnSpc>
              <a:spcBef>
                <a:spcPts val="400"/>
              </a:spcBef>
              <a:spcAft>
                <a:spcPts val="0"/>
              </a:spcAft>
              <a:buClr>
                <a:schemeClr val="dk1"/>
              </a:buClr>
              <a:buSzPts val="2000"/>
              <a:buFont typeface="Arial"/>
              <a:buChar char="»"/>
              <a:defRPr sz="2000"/>
            </a:lvl8pPr>
            <a:lvl9pPr indent="-355600" lvl="8" marL="4114800" algn="l">
              <a:lnSpc>
                <a:spcPct val="100000"/>
              </a:lnSpc>
              <a:spcBef>
                <a:spcPts val="400"/>
              </a:spcBef>
              <a:spcAft>
                <a:spcPts val="0"/>
              </a:spcAft>
              <a:buClr>
                <a:schemeClr val="dk1"/>
              </a:buClr>
              <a:buSzPts val="2000"/>
              <a:buFont typeface="Arial"/>
              <a:buChar char="»"/>
              <a:defRPr sz="2000"/>
            </a:lvl9pPr>
          </a:lstStyle>
          <a:p/>
        </p:txBody>
      </p:sp>
      <p:sp>
        <p:nvSpPr>
          <p:cNvPr id="61" name="Google Shape;61;p9"/>
          <p:cNvSpPr txBox="1"/>
          <p:nvPr>
            <p:ph idx="2" type="body"/>
          </p:nvPr>
        </p:nvSpPr>
        <p:spPr>
          <a:xfrm>
            <a:off x="365125" y="2009775"/>
            <a:ext cx="2406650" cy="6567488"/>
          </a:xfrm>
          <a:prstGeom prst="rect">
            <a:avLst/>
          </a:prstGeom>
          <a:noFill/>
          <a:ln>
            <a:noFill/>
          </a:ln>
        </p:spPr>
        <p:txBody>
          <a:bodyPr anchorCtr="0" anchor="t" bIns="48325" lIns="96650" spcFirstLastPara="1" rIns="96650" wrap="square" tIns="48325">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2" name="Google Shape;62;p9"/>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433513" y="6721475"/>
            <a:ext cx="4389437" cy="792163"/>
          </a:xfrm>
          <a:prstGeom prst="rect">
            <a:avLst/>
          </a:prstGeom>
          <a:noFill/>
          <a:ln>
            <a:noFill/>
          </a:ln>
        </p:spPr>
        <p:txBody>
          <a:bodyPr anchorCtr="0" anchor="b" bIns="48325" lIns="96650" spcFirstLastPara="1" rIns="96650" wrap="square" tIns="48325">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
          <p:cNvSpPr/>
          <p:nvPr>
            <p:ph idx="2" type="pic"/>
          </p:nvPr>
        </p:nvSpPr>
        <p:spPr>
          <a:xfrm>
            <a:off x="1433513" y="857250"/>
            <a:ext cx="4389437" cy="5761038"/>
          </a:xfrm>
          <a:prstGeom prst="rect">
            <a:avLst/>
          </a:prstGeom>
          <a:noFill/>
          <a:ln>
            <a:noFill/>
          </a:ln>
        </p:spPr>
      </p:sp>
      <p:sp>
        <p:nvSpPr>
          <p:cNvPr id="68" name="Google Shape;68;p10"/>
          <p:cNvSpPr txBox="1"/>
          <p:nvPr>
            <p:ph idx="1" type="body"/>
          </p:nvPr>
        </p:nvSpPr>
        <p:spPr>
          <a:xfrm>
            <a:off x="1433513" y="7513638"/>
            <a:ext cx="4389437" cy="1127125"/>
          </a:xfrm>
          <a:prstGeom prst="rect">
            <a:avLst/>
          </a:prstGeom>
          <a:noFill/>
          <a:ln>
            <a:noFill/>
          </a:ln>
        </p:spPr>
        <p:txBody>
          <a:bodyPr anchorCtr="0" anchor="t" bIns="48325" lIns="96650" spcFirstLastPara="1" rIns="96650" wrap="square" tIns="48325">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9" name="Google Shape;69;p10"/>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444500" lvl="0" marL="457200" marR="0" rtl="0" algn="l">
              <a:lnSpc>
                <a:spcPct val="100000"/>
              </a:lnSpc>
              <a:spcBef>
                <a:spcPts val="680"/>
              </a:spcBef>
              <a:spcAft>
                <a:spcPts val="0"/>
              </a:spcAft>
              <a:buClr>
                <a:schemeClr val="dk1"/>
              </a:buClr>
              <a:buSzPts val="3400"/>
              <a:buFont typeface="Arial"/>
              <a:buChar char="•"/>
              <a:defRPr b="0" i="0" sz="3400" u="none" cap="none" strike="noStrike">
                <a:solidFill>
                  <a:schemeClr val="dk1"/>
                </a:solidFill>
                <a:latin typeface="Arial"/>
                <a:ea typeface="Arial"/>
                <a:cs typeface="Arial"/>
                <a:sym typeface="Arial"/>
              </a:defRPr>
            </a:lvl1pPr>
            <a:lvl2pPr indent="-419100" lvl="1" marL="9144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2pPr>
            <a:lvl3pPr indent="-387350" lvl="2" marL="1371600" marR="0" rtl="0" algn="l">
              <a:lnSpc>
                <a:spcPct val="100000"/>
              </a:lnSpc>
              <a:spcBef>
                <a:spcPts val="500"/>
              </a:spcBef>
              <a:spcAft>
                <a:spcPts val="0"/>
              </a:spcAft>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361950" lvl="3" marL="1828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indent="-361950" lvl="6" marL="3200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indent="-361950" lvl="7" marL="36576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8pPr>
            <a:lvl9pPr indent="-361950" lvl="8" marL="4114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C:\Documents and Settings\All Users\Documents\TAPS Files\dvc1.gif" id="95" name="Google Shape;95;p14"/>
          <p:cNvPicPr preferRelativeResize="0"/>
          <p:nvPr/>
        </p:nvPicPr>
        <p:blipFill rotWithShape="1">
          <a:blip r:embed="rId3">
            <a:alphaModFix/>
          </a:blip>
          <a:srcRect b="0" l="0" r="0" t="0"/>
          <a:stretch/>
        </p:blipFill>
        <p:spPr>
          <a:xfrm>
            <a:off x="2137286" y="646900"/>
            <a:ext cx="3040625" cy="2661700"/>
          </a:xfrm>
          <a:prstGeom prst="rect">
            <a:avLst/>
          </a:prstGeom>
          <a:noFill/>
          <a:ln>
            <a:noFill/>
          </a:ln>
        </p:spPr>
      </p:pic>
      <p:pic>
        <p:nvPicPr>
          <p:cNvPr id="96" name="Google Shape;96;p14"/>
          <p:cNvPicPr preferRelativeResize="0"/>
          <p:nvPr/>
        </p:nvPicPr>
        <p:blipFill rotWithShape="1">
          <a:blip r:embed="rId4">
            <a:alphaModFix/>
          </a:blip>
          <a:srcRect b="0" l="0" r="0" t="0"/>
          <a:stretch/>
        </p:blipFill>
        <p:spPr>
          <a:xfrm>
            <a:off x="2724150" y="6920200"/>
            <a:ext cx="1866900" cy="1866900"/>
          </a:xfrm>
          <a:prstGeom prst="rect">
            <a:avLst/>
          </a:prstGeom>
          <a:noFill/>
          <a:ln>
            <a:noFill/>
          </a:ln>
        </p:spPr>
      </p:pic>
      <p:sp>
        <p:nvSpPr>
          <p:cNvPr id="97" name="Google Shape;97;p14"/>
          <p:cNvSpPr txBox="1"/>
          <p:nvPr/>
        </p:nvSpPr>
        <p:spPr>
          <a:xfrm>
            <a:off x="2166900" y="3333800"/>
            <a:ext cx="2981400" cy="2709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700" u="none" cap="none" strike="noStrike">
                <a:solidFill>
                  <a:srgbClr val="000000"/>
                </a:solidFill>
                <a:latin typeface="Arial"/>
                <a:ea typeface="Arial"/>
                <a:cs typeface="Arial"/>
                <a:sym typeface="Arial"/>
              </a:rPr>
              <a:t>Renton Fish and Game Club</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Arial"/>
                <a:ea typeface="Arial"/>
                <a:cs typeface="Arial"/>
                <a:sym typeface="Arial"/>
              </a:rPr>
              <a:t>USPSA</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sz="2400"/>
              <a:t>Oktober </a:t>
            </a:r>
            <a:r>
              <a:rPr b="1" i="0" lang="en-US" sz="2400" u="none" cap="none" strike="noStrike">
                <a:solidFill>
                  <a:srgbClr val="000000"/>
                </a:solidFill>
                <a:latin typeface="Arial"/>
                <a:ea typeface="Arial"/>
                <a:cs typeface="Arial"/>
                <a:sym typeface="Arial"/>
              </a:rPr>
              <a:t>2022</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sz="2400"/>
              <a:t>Trigger Treat</a:t>
            </a:r>
            <a:endParaRPr b="1" sz="2400"/>
          </a:p>
          <a:p>
            <a:pPr indent="0" lvl="0" marL="0" marR="0" rtl="0" algn="ctr">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700" u="none" cap="none" strike="noStrike">
                <a:solidFill>
                  <a:srgbClr val="000000"/>
                </a:solidFill>
                <a:latin typeface="Arial"/>
                <a:ea typeface="Arial"/>
                <a:cs typeface="Arial"/>
                <a:sym typeface="Arial"/>
              </a:rPr>
              <a:t>Match Booklet</a:t>
            </a:r>
            <a:endParaRPr>
              <a:solidFill>
                <a:schemeClr val="dk1"/>
              </a:solidFill>
            </a:endParaRPr>
          </a:p>
        </p:txBody>
      </p:sp>
      <p:sp>
        <p:nvSpPr>
          <p:cNvPr id="98" name="Google Shape;98;p14"/>
          <p:cNvSpPr txBox="1"/>
          <p:nvPr/>
        </p:nvSpPr>
        <p:spPr>
          <a:xfrm>
            <a:off x="2166888" y="8792800"/>
            <a:ext cx="2981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2300" u="none" cap="none" strike="noStrike">
                <a:solidFill>
                  <a:srgbClr val="000000"/>
                </a:solidFill>
                <a:latin typeface="Arial"/>
                <a:ea typeface="Arial"/>
                <a:cs typeface="Arial"/>
                <a:sym typeface="Arial"/>
              </a:rPr>
              <a:t>Round Count: </a:t>
            </a:r>
            <a:r>
              <a:rPr b="1" lang="en-US" sz="2300"/>
              <a:t>272</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pic>
        <p:nvPicPr>
          <p:cNvPr descr="C:\Documents and Settings\All Users\Documents\TAPS Files\dvc1.gif" id="171" name="Google Shape;171;p23"/>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72" name="Google Shape;172;p23"/>
          <p:cNvGraphicFramePr/>
          <p:nvPr/>
        </p:nvGraphicFramePr>
        <p:xfrm>
          <a:off x="342898" y="749426"/>
          <a:ext cx="3000000" cy="3000000"/>
        </p:xfrm>
        <a:graphic>
          <a:graphicData uri="http://schemas.openxmlformats.org/drawingml/2006/table">
            <a:tbl>
              <a:tblPr>
                <a:noFill/>
                <a:tableStyleId>{B7152390-AA8C-4CF1-9804-5807957E73EF}</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5</a:t>
                      </a:r>
                      <a:endParaRPr/>
                    </a:p>
                    <a:p>
                      <a:pPr indent="0" lvl="0" marL="0" marR="0" rtl="0" algn="ctr">
                        <a:spcBef>
                          <a:spcPts val="0"/>
                        </a:spcBef>
                        <a:spcAft>
                          <a:spcPts val="0"/>
                        </a:spcAft>
                        <a:buNone/>
                      </a:pPr>
                      <a:r>
                        <a:rPr b="1" lang="en-US" sz="2800"/>
                        <a:t>Index Check</a:t>
                      </a:r>
                      <a:endParaRPr/>
                    </a:p>
                    <a:p>
                      <a:pPr indent="0" lvl="0" marL="0" marR="0" rtl="0" algn="ctr">
                        <a:spcBef>
                          <a:spcPts val="0"/>
                        </a:spcBef>
                        <a:spcAft>
                          <a:spcPts val="0"/>
                        </a:spcAft>
                        <a:buNone/>
                      </a:pPr>
                      <a:r>
                        <a:rPr lang="en-US" sz="1200" u="none" cap="none" strike="noStrike"/>
                        <a:t>Course Designer: </a:t>
                      </a:r>
                      <a:r>
                        <a:rPr lang="en-US" sz="1200"/>
                        <a:t>Marcel Englmaier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spcBef>
                          <a:spcPts val="0"/>
                        </a:spcBef>
                        <a:spcAft>
                          <a:spcPts val="0"/>
                        </a:spcAft>
                        <a:buNone/>
                      </a:pPr>
                      <a:r>
                        <a:rPr lang="en-US" sz="1100"/>
                        <a:t>Index Check</a:t>
                      </a:r>
                      <a:r>
                        <a:rPr lang="en-US" sz="1100" u="none" cap="none" strike="noStrike"/>
                        <a:t> is a </a:t>
                      </a:r>
                      <a:r>
                        <a:rPr lang="en-US" sz="1100"/>
                        <a:t>32</a:t>
                      </a:r>
                      <a:r>
                        <a:rPr lang="en-US" sz="1100" u="none" cap="none" strike="noStrike"/>
                        <a:t> round, </a:t>
                      </a:r>
                      <a:r>
                        <a:rPr lang="en-US" sz="1100"/>
                        <a:t>160 </a:t>
                      </a:r>
                      <a:r>
                        <a:rPr lang="en-US" sz="1100" u="none" cap="none" strike="noStrike"/>
                        <a:t>point VIRGINIA</a:t>
                      </a:r>
                      <a:r>
                        <a:rPr lang="en-US" sz="1100"/>
                        <a:t> count standards exercise</a:t>
                      </a:r>
                      <a:r>
                        <a:rPr lang="en-US" sz="1100" u="none" cap="none" strike="noStrike"/>
                        <a:t>. There are</a:t>
                      </a:r>
                      <a:r>
                        <a:rPr lang="en-US" sz="1100"/>
                        <a:t> 31 paper</a:t>
                      </a:r>
                      <a:r>
                        <a:rPr lang="en-US" sz="1100" u="none" cap="none" strike="noStrike"/>
                        <a:t> targets and </a:t>
                      </a:r>
                      <a:r>
                        <a:rPr lang="en-US" sz="1100"/>
                        <a:t>a single Clay</a:t>
                      </a:r>
                      <a:r>
                        <a:rPr lang="en-US" sz="1100" u="none" cap="none" strike="noStrike"/>
                        <a:t>. The best</a:t>
                      </a:r>
                      <a:r>
                        <a:rPr lang="en-US" sz="1100"/>
                        <a:t> one</a:t>
                      </a:r>
                      <a:r>
                        <a:rPr lang="en-US" sz="1100" u="none" cap="none" strike="noStrike"/>
                        <a:t> hit per target will score. </a:t>
                      </a:r>
                      <a:r>
                        <a:rPr lang="en-US" sz="1100">
                          <a:solidFill>
                            <a:schemeClr val="dk1"/>
                          </a:solidFill>
                        </a:rPr>
                        <a:t>Clay must be shot to score.</a:t>
                      </a:r>
                      <a:r>
                        <a:rPr lang="en-US" sz="1100" u="none" cap="none" strike="noStrike"/>
                        <a:t>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lnSpc>
                          <a:spcPct val="93000"/>
                        </a:lnSpc>
                        <a:spcBef>
                          <a:spcPts val="0"/>
                        </a:spcBef>
                        <a:spcAft>
                          <a:spcPts val="0"/>
                        </a:spcAft>
                        <a:buSzPts val="1100"/>
                        <a:buNone/>
                      </a:pPr>
                      <a:r>
                        <a:rPr lang="en-US" sz="1100">
                          <a:solidFill>
                            <a:schemeClr val="dk1"/>
                          </a:solidFill>
                        </a:rPr>
                        <a:t>The Handgun start position is standing outside the shooting area with heels touching marks. Handgun is  loaded and holstered with wrists below belt.</a:t>
                      </a:r>
                      <a:endParaRPr sz="1100">
                        <a:solidFill>
                          <a:schemeClr val="dk1"/>
                        </a:solidFill>
                      </a:endParaRPr>
                    </a:p>
                    <a:p>
                      <a:pPr indent="0" lvl="0" marL="0" rtl="0" algn="l">
                        <a:lnSpc>
                          <a:spcPct val="93000"/>
                        </a:lnSpc>
                        <a:spcBef>
                          <a:spcPts val="0"/>
                        </a:spcBef>
                        <a:spcAft>
                          <a:spcPts val="0"/>
                        </a:spcAft>
                        <a:buSzPts val="1100"/>
                        <a:buNone/>
                      </a:pPr>
                      <a:r>
                        <a:t/>
                      </a:r>
                      <a:endParaRPr sz="1100">
                        <a:solidFill>
                          <a:schemeClr val="dk1"/>
                        </a:solidFill>
                      </a:endParaRPr>
                    </a:p>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On the audible start signal, engage targets from within the shooting area with ONE round each.</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rPr lang="en-US" sz="1100"/>
                        <a:t>This is a handgun-only stage.</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graphicFrame>
        <p:nvGraphicFramePr>
          <p:cNvPr id="178" name="Google Shape;178;p24"/>
          <p:cNvGraphicFramePr/>
          <p:nvPr/>
        </p:nvGraphicFramePr>
        <p:xfrm>
          <a:off x="158750" y="185900"/>
          <a:ext cx="3000000" cy="3000000"/>
        </p:xfrm>
        <a:graphic>
          <a:graphicData uri="http://schemas.openxmlformats.org/drawingml/2006/table">
            <a:tbl>
              <a:tblPr>
                <a:noFill/>
                <a:tableStyleId>{B7152390-AA8C-4CF1-9804-5807957E73EF}</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5</a:t>
                      </a:r>
                      <a:endParaRPr/>
                    </a:p>
                    <a:p>
                      <a:pPr indent="0" lvl="0" marL="0" marR="0" rtl="0" algn="ctr">
                        <a:lnSpc>
                          <a:spcPct val="100000"/>
                        </a:lnSpc>
                        <a:spcBef>
                          <a:spcPts val="400"/>
                        </a:spcBef>
                        <a:spcAft>
                          <a:spcPts val="0"/>
                        </a:spcAft>
                        <a:buClr>
                          <a:srgbClr val="000000"/>
                        </a:buClr>
                        <a:buSzPts val="2000"/>
                        <a:buFont typeface="Arial"/>
                        <a:buNone/>
                      </a:pPr>
                      <a:r>
                        <a:rPr b="1" lang="en-US" sz="2000"/>
                        <a:t>Index Check</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Marcel Englmaier</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79" name="Google Shape;179;p24"/>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80" name="Google Shape;180;p24"/>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81" name="Google Shape;181;p24"/>
          <p:cNvPicPr preferRelativeResize="0"/>
          <p:nvPr/>
        </p:nvPicPr>
        <p:blipFill>
          <a:blip r:embed="rId4">
            <a:alphaModFix/>
          </a:blip>
          <a:stretch>
            <a:fillRect/>
          </a:stretch>
        </p:blipFill>
        <p:spPr>
          <a:xfrm>
            <a:off x="152400" y="1554970"/>
            <a:ext cx="7010400" cy="3943350"/>
          </a:xfrm>
          <a:prstGeom prst="rect">
            <a:avLst/>
          </a:prstGeom>
          <a:noFill/>
          <a:ln>
            <a:noFill/>
          </a:ln>
        </p:spPr>
      </p:pic>
      <p:sp>
        <p:nvSpPr>
          <p:cNvPr id="182" name="Google Shape;182;p24"/>
          <p:cNvSpPr txBox="1"/>
          <p:nvPr/>
        </p:nvSpPr>
        <p:spPr>
          <a:xfrm>
            <a:off x="1904725" y="3768025"/>
            <a:ext cx="6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pic>
        <p:nvPicPr>
          <p:cNvPr descr="C:\Documents and Settings\All Users\Documents\TAPS Files\dvc1.gif" id="188" name="Google Shape;188;p25"/>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89" name="Google Shape;189;p25"/>
          <p:cNvGraphicFramePr/>
          <p:nvPr/>
        </p:nvGraphicFramePr>
        <p:xfrm>
          <a:off x="342898" y="749426"/>
          <a:ext cx="3000000" cy="3000000"/>
        </p:xfrm>
        <a:graphic>
          <a:graphicData uri="http://schemas.openxmlformats.org/drawingml/2006/table">
            <a:tbl>
              <a:tblPr>
                <a:noFill/>
                <a:tableStyleId>{B7152390-AA8C-4CF1-9804-5807957E73EF}</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6</a:t>
                      </a:r>
                      <a:endParaRPr/>
                    </a:p>
                    <a:p>
                      <a:pPr indent="0" lvl="0" marL="0" marR="0" rtl="0" algn="ctr">
                        <a:spcBef>
                          <a:spcPts val="0"/>
                        </a:spcBef>
                        <a:spcAft>
                          <a:spcPts val="0"/>
                        </a:spcAft>
                        <a:buNone/>
                      </a:pPr>
                      <a:r>
                        <a:rPr b="1" lang="en-US" sz="2800"/>
                        <a:t>Me Frosted Flakes</a:t>
                      </a:r>
                      <a:endParaRPr/>
                    </a:p>
                    <a:p>
                      <a:pPr indent="0" lvl="0" marL="0" marR="0" rtl="0" algn="ctr">
                        <a:spcBef>
                          <a:spcPts val="0"/>
                        </a:spcBef>
                        <a:spcAft>
                          <a:spcPts val="0"/>
                        </a:spcAft>
                        <a:buNone/>
                      </a:pPr>
                      <a:r>
                        <a:rPr lang="en-US" sz="1200" u="none" cap="none" strike="noStrike"/>
                        <a:t>Course Designer: Eric Beerbaum &amp; Marcel Englm</a:t>
                      </a:r>
                      <a:r>
                        <a:rPr lang="en-US" sz="1200"/>
                        <a:t>aier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lnSpc>
                          <a:spcPct val="93000"/>
                        </a:lnSpc>
                        <a:spcBef>
                          <a:spcPts val="0"/>
                        </a:spcBef>
                        <a:spcAft>
                          <a:spcPts val="0"/>
                        </a:spcAft>
                        <a:buSzPts val="1100"/>
                        <a:buNone/>
                      </a:pPr>
                      <a:r>
                        <a:rPr lang="en-US" sz="1100">
                          <a:solidFill>
                            <a:schemeClr val="dk1"/>
                          </a:solidFill>
                        </a:rPr>
                        <a:t>Me Frosted Flakes is a 31 round, 155 point Comstock medium course. There are 7 USPSA targets, and 7 IPSC targets, and 3 steel targets. The best two hits per target will score. Steel must fall to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spcBef>
                          <a:spcPts val="0"/>
                        </a:spcBef>
                        <a:spcAft>
                          <a:spcPts val="0"/>
                        </a:spcAft>
                        <a:buClr>
                          <a:schemeClr val="dk1"/>
                        </a:buClr>
                        <a:buFont typeface="Arial"/>
                        <a:buNone/>
                      </a:pPr>
                      <a:r>
                        <a:rPr lang="en-US" sz="1100">
                          <a:solidFill>
                            <a:schemeClr val="dk1"/>
                          </a:solidFill>
                        </a:rPr>
                        <a:t>The start position is standing with toes touching marks.</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Handgun loaded and holstered OR PCC loaded with safety on, stock on belt, and muzzle pointing down range.</a:t>
                      </a:r>
                      <a:endParaRPr sz="1100">
                        <a:solidFill>
                          <a:schemeClr val="dk1"/>
                        </a:solidFill>
                      </a:endParaRPr>
                    </a:p>
                    <a:p>
                      <a:pPr indent="0" lvl="0" marL="0" rtl="0" algn="l">
                        <a:lnSpc>
                          <a:spcPct val="93000"/>
                        </a:lnSpc>
                        <a:spcBef>
                          <a:spcPts val="0"/>
                        </a:spcBef>
                        <a:spcAft>
                          <a:spcPts val="0"/>
                        </a:spcAft>
                        <a:buSzPts val="1100"/>
                        <a:buNone/>
                      </a:pPr>
                      <a:r>
                        <a:rPr lang="en-US" sz="1100">
                          <a:solidFill>
                            <a:schemeClr val="dk1"/>
                          </a:solidFill>
                        </a:rPr>
                        <a:t>Your second firearm is UNLOADED and staged in dump box.</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lnSpc>
                          <a:spcPct val="93000"/>
                        </a:lnSpc>
                        <a:spcBef>
                          <a:spcPts val="0"/>
                        </a:spcBef>
                        <a:spcAft>
                          <a:spcPts val="0"/>
                        </a:spcAft>
                        <a:buSzPts val="1100"/>
                        <a:buNone/>
                      </a:pPr>
                      <a:r>
                        <a:rPr lang="en-US" sz="1100">
                          <a:solidFill>
                            <a:schemeClr val="dk1"/>
                          </a:solidFill>
                        </a:rPr>
                        <a:t>On the audible start signal, engage targets from within the shooting areas.</a:t>
                      </a:r>
                      <a:endParaRPr sz="1100">
                        <a:solidFill>
                          <a:schemeClr val="dk1"/>
                        </a:solidFill>
                      </a:endParaRPr>
                    </a:p>
                    <a:p>
                      <a:pPr indent="0" lvl="0" marL="0" rtl="0" algn="l">
                        <a:lnSpc>
                          <a:spcPct val="93000"/>
                        </a:lnSpc>
                        <a:spcBef>
                          <a:spcPts val="0"/>
                        </a:spcBef>
                        <a:spcAft>
                          <a:spcPts val="0"/>
                        </a:spcAft>
                        <a:buSzPts val="1100"/>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USPSA targets may be engaged with PCC ONLY.</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IPSC targets may be engaged with Handgun ONLY.</a:t>
                      </a:r>
                      <a:endParaRPr sz="1100">
                        <a:solidFill>
                          <a:schemeClr val="dk1"/>
                        </a:solidFill>
                      </a:endParaRPr>
                    </a:p>
                    <a:p>
                      <a:pPr indent="0" lvl="0" marL="0" rtl="0" algn="l">
                        <a:spcBef>
                          <a:spcPts val="0"/>
                        </a:spcBef>
                        <a:spcAft>
                          <a:spcPts val="0"/>
                        </a:spcAft>
                        <a:buSzPts val="1100"/>
                        <a:buNone/>
                      </a:pPr>
                      <a:r>
                        <a:rPr lang="en-US" sz="1100">
                          <a:solidFill>
                            <a:schemeClr val="dk1"/>
                          </a:solidFill>
                        </a:rPr>
                        <a:t>Steel may be engaged with either Handgun or PCC. </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graphicFrame>
        <p:nvGraphicFramePr>
          <p:cNvPr id="195" name="Google Shape;195;p26"/>
          <p:cNvGraphicFramePr/>
          <p:nvPr/>
        </p:nvGraphicFramePr>
        <p:xfrm>
          <a:off x="158750" y="185900"/>
          <a:ext cx="3000000" cy="3000000"/>
        </p:xfrm>
        <a:graphic>
          <a:graphicData uri="http://schemas.openxmlformats.org/drawingml/2006/table">
            <a:tbl>
              <a:tblPr>
                <a:noFill/>
                <a:tableStyleId>{B7152390-AA8C-4CF1-9804-5807957E73EF}</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6</a:t>
                      </a:r>
                      <a:endParaRPr/>
                    </a:p>
                    <a:p>
                      <a:pPr indent="0" lvl="0" marL="0" marR="0" rtl="0" algn="ctr">
                        <a:lnSpc>
                          <a:spcPct val="100000"/>
                        </a:lnSpc>
                        <a:spcBef>
                          <a:spcPts val="400"/>
                        </a:spcBef>
                        <a:spcAft>
                          <a:spcPts val="0"/>
                        </a:spcAft>
                        <a:buClr>
                          <a:srgbClr val="000000"/>
                        </a:buClr>
                        <a:buSzPts val="2000"/>
                        <a:buFont typeface="Arial"/>
                        <a:buNone/>
                      </a:pPr>
                      <a:r>
                        <a:rPr b="1" lang="en-US" sz="2000"/>
                        <a:t>Me Frosted Flakes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Eric Beerbaum &amp; Marcel Englmaier</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96" name="Google Shape;196;p26"/>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97" name="Google Shape;197;p26"/>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98" name="Google Shape;198;p26"/>
          <p:cNvPicPr preferRelativeResize="0"/>
          <p:nvPr/>
        </p:nvPicPr>
        <p:blipFill rotWithShape="1">
          <a:blip r:embed="rId4">
            <a:alphaModFix/>
          </a:blip>
          <a:srcRect b="0" l="0" r="0" t="0"/>
          <a:stretch/>
        </p:blipFill>
        <p:spPr>
          <a:xfrm>
            <a:off x="92075" y="1279525"/>
            <a:ext cx="7065962" cy="71326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pic>
        <p:nvPicPr>
          <p:cNvPr descr="C:\Documents and Settings\All Users\Documents\TAPS Files\dvc1.gif" id="204" name="Google Shape;204;p27"/>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205" name="Google Shape;205;p27"/>
          <p:cNvGraphicFramePr/>
          <p:nvPr/>
        </p:nvGraphicFramePr>
        <p:xfrm>
          <a:off x="342898" y="749426"/>
          <a:ext cx="3000000" cy="3000000"/>
        </p:xfrm>
        <a:graphic>
          <a:graphicData uri="http://schemas.openxmlformats.org/drawingml/2006/table">
            <a:tbl>
              <a:tblPr>
                <a:noFill/>
                <a:tableStyleId>{B7152390-AA8C-4CF1-9804-5807957E73EF}</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7</a:t>
                      </a:r>
                      <a:endParaRPr/>
                    </a:p>
                    <a:p>
                      <a:pPr indent="0" lvl="0" marL="0" marR="0" rtl="0" algn="ctr">
                        <a:spcBef>
                          <a:spcPts val="0"/>
                        </a:spcBef>
                        <a:spcAft>
                          <a:spcPts val="0"/>
                        </a:spcAft>
                        <a:buNone/>
                      </a:pPr>
                      <a:r>
                        <a:rPr b="1" lang="en-US" sz="2800"/>
                        <a:t>nOt A TRACK mEeT</a:t>
                      </a:r>
                      <a:endParaRPr/>
                    </a:p>
                    <a:p>
                      <a:pPr indent="0" lvl="0" marL="0" marR="0" rtl="0" algn="ctr">
                        <a:spcBef>
                          <a:spcPts val="0"/>
                        </a:spcBef>
                        <a:spcAft>
                          <a:spcPts val="0"/>
                        </a:spcAft>
                        <a:buNone/>
                      </a:pPr>
                      <a:r>
                        <a:rPr lang="en-US" sz="1200" u="none" cap="none" strike="noStrike"/>
                        <a:t>Course Designer: Jordan Rogers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spcBef>
                          <a:spcPts val="0"/>
                        </a:spcBef>
                        <a:spcAft>
                          <a:spcPts val="0"/>
                        </a:spcAft>
                        <a:buSzPts val="1100"/>
                        <a:buNone/>
                      </a:pPr>
                      <a:r>
                        <a:rPr lang="en-US" sz="1100">
                          <a:solidFill>
                            <a:schemeClr val="dk1"/>
                          </a:solidFill>
                        </a:rPr>
                        <a:t>nOt A TRACK mEeT is a 41 round, 205 point Comstock long course. There are 7 USPSA targets, 10 IPSC targets, and 7 steel targets. The best two hits per target will score. Steel must fall to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spcBef>
                          <a:spcPts val="0"/>
                        </a:spcBef>
                        <a:spcAft>
                          <a:spcPts val="0"/>
                        </a:spcAft>
                        <a:buNone/>
                      </a:pPr>
                      <a:r>
                        <a:rPr lang="en-US" sz="1100">
                          <a:solidFill>
                            <a:schemeClr val="dk1"/>
                          </a:solidFill>
                        </a:rPr>
                        <a:t>The start position is standing with toes touching marks.</a:t>
                      </a:r>
                      <a:endParaRPr sz="1100">
                        <a:solidFill>
                          <a:schemeClr val="dk1"/>
                        </a:solidFill>
                      </a:endParaRPr>
                    </a:p>
                    <a:p>
                      <a:pPr indent="0" lvl="0" marL="0" rtl="0" algn="l">
                        <a:lnSpc>
                          <a:spcPct val="93000"/>
                        </a:lnSpc>
                        <a:spcBef>
                          <a:spcPts val="0"/>
                        </a:spcBef>
                        <a:spcAft>
                          <a:spcPts val="0"/>
                        </a:spcAft>
                        <a:buSzPts val="1100"/>
                        <a:buNone/>
                      </a:pPr>
                      <a:r>
                        <a:t/>
                      </a:r>
                      <a:endParaRPr sz="1100">
                        <a:solidFill>
                          <a:schemeClr val="dk1"/>
                        </a:solidFill>
                      </a:endParaRPr>
                    </a:p>
                    <a:p>
                      <a:pPr indent="0" lvl="0" marL="0" rtl="0" algn="l">
                        <a:lnSpc>
                          <a:spcPct val="93000"/>
                        </a:lnSpc>
                        <a:spcBef>
                          <a:spcPts val="0"/>
                        </a:spcBef>
                        <a:spcAft>
                          <a:spcPts val="0"/>
                        </a:spcAft>
                        <a:buSzPts val="1100"/>
                        <a:buNone/>
                      </a:pPr>
                      <a:r>
                        <a:rPr lang="en-US" sz="1100">
                          <a:solidFill>
                            <a:schemeClr val="dk1"/>
                          </a:solidFill>
                        </a:rPr>
                        <a:t>Handgun loaded and holstered OR PCC loaded with safety on, stock on belt, and muzzle pointing down range.</a:t>
                      </a:r>
                      <a:endParaRPr sz="1100">
                        <a:solidFill>
                          <a:schemeClr val="dk1"/>
                        </a:solidFill>
                      </a:endParaRPr>
                    </a:p>
                    <a:p>
                      <a:pPr indent="0" lvl="0" marL="0" rtl="0" algn="l">
                        <a:lnSpc>
                          <a:spcPct val="93000"/>
                        </a:lnSpc>
                        <a:spcBef>
                          <a:spcPts val="0"/>
                        </a:spcBef>
                        <a:spcAft>
                          <a:spcPts val="0"/>
                        </a:spcAft>
                        <a:buSzPts val="1100"/>
                        <a:buNone/>
                      </a:pPr>
                      <a:r>
                        <a:rPr lang="en-US" sz="1100">
                          <a:solidFill>
                            <a:schemeClr val="dk1"/>
                          </a:solidFill>
                        </a:rPr>
                        <a:t>Your second firearm is UNLOADED and staged in dump box.</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SzPts val="1100"/>
                        <a:buNone/>
                      </a:pPr>
                      <a:r>
                        <a:rPr lang="en-US" sz="1100">
                          <a:solidFill>
                            <a:schemeClr val="dk1"/>
                          </a:solidFill>
                        </a:rPr>
                        <a:t>On the audible start signal, engage targets from within the shooting areas. </a:t>
                      </a:r>
                      <a:endParaRPr sz="1100">
                        <a:solidFill>
                          <a:schemeClr val="dk1"/>
                        </a:solidFill>
                      </a:endParaRPr>
                    </a:p>
                    <a:p>
                      <a:pPr indent="0" lvl="0" marL="0" rtl="0" algn="l">
                        <a:spcBef>
                          <a:spcPts val="0"/>
                        </a:spcBef>
                        <a:spcAft>
                          <a:spcPts val="0"/>
                        </a:spcAft>
                        <a:buSzPts val="1100"/>
                        <a:buNone/>
                      </a:pPr>
                      <a:r>
                        <a:t/>
                      </a:r>
                      <a:endParaRPr sz="1100">
                        <a:solidFill>
                          <a:schemeClr val="dk1"/>
                        </a:solidFill>
                      </a:endParaRPr>
                    </a:p>
                    <a:p>
                      <a:pPr indent="0" lvl="0" marL="0" rtl="0" algn="l">
                        <a:spcBef>
                          <a:spcPts val="0"/>
                        </a:spcBef>
                        <a:spcAft>
                          <a:spcPts val="0"/>
                        </a:spcAft>
                        <a:buSzPts val="1100"/>
                        <a:buNone/>
                      </a:pPr>
                      <a:r>
                        <a:rPr lang="en-US" sz="1100">
                          <a:solidFill>
                            <a:schemeClr val="dk1"/>
                          </a:solidFill>
                        </a:rPr>
                        <a:t>USPSA targets may be engaged with PCC ONLY.</a:t>
                      </a:r>
                      <a:endParaRPr sz="1100">
                        <a:solidFill>
                          <a:schemeClr val="dk1"/>
                        </a:solidFill>
                      </a:endParaRPr>
                    </a:p>
                    <a:p>
                      <a:pPr indent="0" lvl="0" marL="0" rtl="0" algn="l">
                        <a:spcBef>
                          <a:spcPts val="0"/>
                        </a:spcBef>
                        <a:spcAft>
                          <a:spcPts val="0"/>
                        </a:spcAft>
                        <a:buSzPts val="1100"/>
                        <a:buNone/>
                      </a:pPr>
                      <a:r>
                        <a:rPr lang="en-US" sz="1100">
                          <a:solidFill>
                            <a:schemeClr val="dk1"/>
                          </a:solidFill>
                        </a:rPr>
                        <a:t>IPSC targets may be engaged with Handgun ONLY.</a:t>
                      </a:r>
                      <a:endParaRPr sz="1100">
                        <a:solidFill>
                          <a:schemeClr val="dk1"/>
                        </a:solidFill>
                      </a:endParaRPr>
                    </a:p>
                    <a:p>
                      <a:pPr indent="0" lvl="0" marL="0" rtl="0" algn="l">
                        <a:spcBef>
                          <a:spcPts val="0"/>
                        </a:spcBef>
                        <a:spcAft>
                          <a:spcPts val="0"/>
                        </a:spcAft>
                        <a:buSzPts val="1100"/>
                        <a:buNone/>
                      </a:pPr>
                      <a:r>
                        <a:rPr lang="en-US" sz="1100">
                          <a:solidFill>
                            <a:schemeClr val="dk1"/>
                          </a:solidFill>
                        </a:rPr>
                        <a:t>Steel may be engaged with either Handgun or PCC. </a:t>
                      </a:r>
                      <a:endParaRPr sz="1100">
                        <a:solidFill>
                          <a:schemeClr val="dk1"/>
                        </a:solidFill>
                      </a:endParaRPr>
                    </a:p>
                    <a:p>
                      <a:pPr indent="0" lvl="0" marL="0" rtl="0" algn="l">
                        <a:spcBef>
                          <a:spcPts val="0"/>
                        </a:spcBef>
                        <a:spcAft>
                          <a:spcPts val="0"/>
                        </a:spcAft>
                        <a:buSzPts val="1100"/>
                        <a:buNone/>
                      </a:pPr>
                      <a:r>
                        <a:t/>
                      </a:r>
                      <a:endParaRPr sz="1100">
                        <a:solidFill>
                          <a:schemeClr val="dk1"/>
                        </a:solidFill>
                      </a:endParaRPr>
                    </a:p>
                    <a:p>
                      <a:pPr indent="0" lvl="0" marL="0" rtl="0" algn="l">
                        <a:spcBef>
                          <a:spcPts val="0"/>
                        </a:spcBef>
                        <a:spcAft>
                          <a:spcPts val="0"/>
                        </a:spcAft>
                        <a:buSzPts val="1100"/>
                        <a:buNone/>
                      </a:pPr>
                      <a:r>
                        <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graphicFrame>
        <p:nvGraphicFramePr>
          <p:cNvPr id="211" name="Google Shape;211;p28"/>
          <p:cNvGraphicFramePr/>
          <p:nvPr/>
        </p:nvGraphicFramePr>
        <p:xfrm>
          <a:off x="158750" y="185900"/>
          <a:ext cx="3000000" cy="3000000"/>
        </p:xfrm>
        <a:graphic>
          <a:graphicData uri="http://schemas.openxmlformats.org/drawingml/2006/table">
            <a:tbl>
              <a:tblPr>
                <a:noFill/>
                <a:tableStyleId>{B7152390-AA8C-4CF1-9804-5807957E73EF}</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7</a:t>
                      </a:r>
                      <a:endParaRPr/>
                    </a:p>
                    <a:p>
                      <a:pPr indent="0" lvl="0" marL="0" marR="0" rtl="0" algn="ctr">
                        <a:lnSpc>
                          <a:spcPct val="100000"/>
                        </a:lnSpc>
                        <a:spcBef>
                          <a:spcPts val="400"/>
                        </a:spcBef>
                        <a:spcAft>
                          <a:spcPts val="0"/>
                        </a:spcAft>
                        <a:buClr>
                          <a:srgbClr val="000000"/>
                        </a:buClr>
                        <a:buSzPts val="2000"/>
                        <a:buFont typeface="Arial"/>
                        <a:buNone/>
                      </a:pPr>
                      <a:r>
                        <a:rPr b="1" lang="en-US" sz="2000"/>
                        <a:t>nOt A TRACK mEeT</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Jordan Rogers</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212" name="Google Shape;212;p28"/>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213" name="Google Shape;213;p28"/>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214" name="Google Shape;214;p28"/>
          <p:cNvPicPr preferRelativeResize="0"/>
          <p:nvPr/>
        </p:nvPicPr>
        <p:blipFill>
          <a:blip r:embed="rId4">
            <a:alphaModFix/>
          </a:blip>
          <a:stretch>
            <a:fillRect/>
          </a:stretch>
        </p:blipFill>
        <p:spPr>
          <a:xfrm>
            <a:off x="152400" y="1326370"/>
            <a:ext cx="7010402" cy="67120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pic>
        <p:nvPicPr>
          <p:cNvPr descr="C:\Documents and Settings\All Users\Documents\TAPS Files\dvc1.gif" id="104" name="Google Shape;104;p15"/>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05" name="Google Shape;105;p15"/>
          <p:cNvGraphicFramePr/>
          <p:nvPr/>
        </p:nvGraphicFramePr>
        <p:xfrm>
          <a:off x="342898" y="749426"/>
          <a:ext cx="3000000" cy="3000000"/>
        </p:xfrm>
        <a:graphic>
          <a:graphicData uri="http://schemas.openxmlformats.org/drawingml/2006/table">
            <a:tbl>
              <a:tblPr>
                <a:noFill/>
                <a:tableStyleId>{B7152390-AA8C-4CF1-9804-5807957E73EF}</a:tableStyleId>
              </a:tblPr>
              <a:tblGrid>
                <a:gridCol w="6629400"/>
              </a:tblGrid>
              <a:tr h="1259900">
                <a:tc>
                  <a:txBody>
                    <a:bodyPr/>
                    <a:lstStyle/>
                    <a:p>
                      <a:pPr indent="0" lvl="0" marL="0" marR="0" rtl="0" algn="ctr">
                        <a:spcBef>
                          <a:spcPts val="0"/>
                        </a:spcBef>
                        <a:spcAft>
                          <a:spcPts val="0"/>
                        </a:spcAft>
                        <a:buNone/>
                      </a:pPr>
                      <a:r>
                        <a:rPr lang="en-US" sz="1600" u="none" cap="none" strike="noStrike"/>
                        <a:t>Stage 1</a:t>
                      </a:r>
                      <a:endParaRPr/>
                    </a:p>
                    <a:p>
                      <a:pPr indent="0" lvl="0" marL="0" rtl="0" algn="ctr">
                        <a:spcBef>
                          <a:spcPts val="400"/>
                        </a:spcBef>
                        <a:spcAft>
                          <a:spcPts val="0"/>
                        </a:spcAft>
                        <a:buClr>
                          <a:schemeClr val="dk1"/>
                        </a:buClr>
                        <a:buSzPts val="2000"/>
                        <a:buFont typeface="Arial"/>
                        <a:buNone/>
                      </a:pPr>
                      <a:r>
                        <a:rPr b="1" lang="en-US" sz="2000">
                          <a:solidFill>
                            <a:schemeClr val="dk1"/>
                          </a:solidFill>
                        </a:rPr>
                        <a:t>Check Your Corners</a:t>
                      </a:r>
                      <a:endParaRPr/>
                    </a:p>
                    <a:p>
                      <a:pPr indent="0" lvl="0" marL="0" marR="0" rtl="0" algn="ctr">
                        <a:spcBef>
                          <a:spcPts val="0"/>
                        </a:spcBef>
                        <a:spcAft>
                          <a:spcPts val="0"/>
                        </a:spcAft>
                        <a:buNone/>
                      </a:pPr>
                      <a:r>
                        <a:rPr lang="en-US" sz="1200" u="none" cap="none" strike="noStrike"/>
                        <a:t>Course Designer: Marcel Englmaier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spcBef>
                          <a:spcPts val="0"/>
                        </a:spcBef>
                        <a:spcAft>
                          <a:spcPts val="0"/>
                        </a:spcAft>
                        <a:buNone/>
                      </a:pPr>
                      <a:r>
                        <a:rPr lang="en-US" sz="1100">
                          <a:solidFill>
                            <a:schemeClr val="dk1"/>
                          </a:solidFill>
                        </a:rPr>
                        <a:t>Check Your Corners is a 45 round, 225 point Comstock course. There are 10 USPSA targets, 10 IPSC targets, 4 steel targets, and a single Clay. The best two hits per target will score. Steel must fall to score. Clay must be shot to score but is an bonus target.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spcBef>
                          <a:spcPts val="0"/>
                        </a:spcBef>
                        <a:spcAft>
                          <a:spcPts val="0"/>
                        </a:spcAft>
                        <a:buNone/>
                      </a:pPr>
                      <a:r>
                        <a:rPr lang="en-US" sz="1100">
                          <a:solidFill>
                            <a:schemeClr val="dk1"/>
                          </a:solidFill>
                        </a:rPr>
                        <a:t>The start position is standing with toes touching marks and wrists below belt.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93000"/>
                        </a:lnSpc>
                        <a:spcBef>
                          <a:spcPts val="0"/>
                        </a:spcBef>
                        <a:spcAft>
                          <a:spcPts val="0"/>
                        </a:spcAft>
                        <a:buSzPts val="1100"/>
                        <a:buNone/>
                      </a:pPr>
                      <a:r>
                        <a:rPr lang="en-US" sz="1100">
                          <a:solidFill>
                            <a:schemeClr val="dk1"/>
                          </a:solidFill>
                        </a:rPr>
                        <a:t>Both firearms are UNLOADED and staged in dump box. </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None/>
                      </a:pPr>
                      <a:r>
                        <a:rPr lang="en-US" sz="1100">
                          <a:solidFill>
                            <a:schemeClr val="dk1"/>
                          </a:solidFill>
                        </a:rPr>
                        <a:t>On the audible start signal, engage targets from within the shooting area.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USPSA targets may be engaged with PCC ONLY.</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IPSC targets may be engaged with Handgun ONLY.</a:t>
                      </a:r>
                      <a:br>
                        <a:rPr lang="en-US" sz="1100">
                          <a:solidFill>
                            <a:schemeClr val="dk1"/>
                          </a:solidFill>
                        </a:rPr>
                      </a:br>
                      <a:r>
                        <a:rPr lang="en-US" sz="1100">
                          <a:solidFill>
                            <a:schemeClr val="dk1"/>
                          </a:solidFill>
                        </a:rPr>
                        <a:t>Steel may be engaged with either Handgun or PCC, NO RIFLE. </a:t>
                      </a:r>
                      <a:endParaRPr sz="1100">
                        <a:solidFill>
                          <a:schemeClr val="dk1"/>
                        </a:solidFill>
                      </a:endParaRPr>
                    </a:p>
                    <a:p>
                      <a:pPr indent="0" lvl="0" marL="0" rtl="0" algn="l">
                        <a:spcBef>
                          <a:spcPts val="0"/>
                        </a:spcBef>
                        <a:spcAft>
                          <a:spcPts val="0"/>
                        </a:spcAft>
                        <a:buClr>
                          <a:schemeClr val="dk1"/>
                        </a:buClr>
                        <a:buFont typeface="Arial"/>
                        <a:buNone/>
                      </a:pPr>
                      <a:r>
                        <a:t/>
                      </a:r>
                      <a:endParaRPr sz="1100">
                        <a:solidFill>
                          <a:schemeClr val="dk1"/>
                        </a:solidFill>
                      </a:endParaRPr>
                    </a:p>
                    <a:p>
                      <a:pPr indent="0" lvl="0" marL="0" rtl="0" algn="l">
                        <a:spcBef>
                          <a:spcPts val="0"/>
                        </a:spcBef>
                        <a:spcAft>
                          <a:spcPts val="0"/>
                        </a:spcAft>
                        <a:buClr>
                          <a:schemeClr val="dk1"/>
                        </a:buClr>
                        <a:buFont typeface="Arial"/>
                        <a:buNone/>
                      </a:pPr>
                      <a:r>
                        <a:rPr lang="en-US" sz="1100">
                          <a:solidFill>
                            <a:schemeClr val="dk1"/>
                          </a:solidFill>
                        </a:rPr>
                        <a:t>Rifle is permitted to swap for PCC in this bay.</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graphicFrame>
        <p:nvGraphicFramePr>
          <p:cNvPr id="111" name="Google Shape;111;p16"/>
          <p:cNvGraphicFramePr/>
          <p:nvPr/>
        </p:nvGraphicFramePr>
        <p:xfrm>
          <a:off x="158750" y="185900"/>
          <a:ext cx="3000000" cy="3000000"/>
        </p:xfrm>
        <a:graphic>
          <a:graphicData uri="http://schemas.openxmlformats.org/drawingml/2006/table">
            <a:tbl>
              <a:tblPr>
                <a:noFill/>
                <a:tableStyleId>{B7152390-AA8C-4CF1-9804-5807957E73EF}</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1</a:t>
                      </a:r>
                      <a:endParaRPr/>
                    </a:p>
                    <a:p>
                      <a:pPr indent="0" lvl="0" marL="0" marR="0" rtl="0" algn="ctr">
                        <a:lnSpc>
                          <a:spcPct val="100000"/>
                        </a:lnSpc>
                        <a:spcBef>
                          <a:spcPts val="400"/>
                        </a:spcBef>
                        <a:spcAft>
                          <a:spcPts val="0"/>
                        </a:spcAft>
                        <a:buClr>
                          <a:srgbClr val="000000"/>
                        </a:buClr>
                        <a:buSzPts val="2000"/>
                        <a:buFont typeface="Arial"/>
                        <a:buNone/>
                      </a:pPr>
                      <a:r>
                        <a:rPr b="1" lang="en-US" sz="2000"/>
                        <a:t>Check Your Corners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Marcel Englmaier</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12" name="Google Shape;112;p16"/>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13" name="Google Shape;113;p16"/>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14" name="Google Shape;114;p16"/>
          <p:cNvPicPr preferRelativeResize="0"/>
          <p:nvPr/>
        </p:nvPicPr>
        <p:blipFill>
          <a:blip r:embed="rId4">
            <a:alphaModFix/>
          </a:blip>
          <a:stretch>
            <a:fillRect/>
          </a:stretch>
        </p:blipFill>
        <p:spPr>
          <a:xfrm>
            <a:off x="152400" y="1326370"/>
            <a:ext cx="7010401" cy="4732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pic>
        <p:nvPicPr>
          <p:cNvPr descr="C:\Documents and Settings\All Users\Documents\TAPS Files\dvc1.gif" id="120" name="Google Shape;120;p17"/>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21" name="Google Shape;121;p17"/>
          <p:cNvGraphicFramePr/>
          <p:nvPr/>
        </p:nvGraphicFramePr>
        <p:xfrm>
          <a:off x="342898" y="749426"/>
          <a:ext cx="3000000" cy="3000000"/>
        </p:xfrm>
        <a:graphic>
          <a:graphicData uri="http://schemas.openxmlformats.org/drawingml/2006/table">
            <a:tbl>
              <a:tblPr>
                <a:noFill/>
                <a:tableStyleId>{B7152390-AA8C-4CF1-9804-5807957E73EF}</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2</a:t>
                      </a:r>
                      <a:endParaRPr/>
                    </a:p>
                    <a:p>
                      <a:pPr indent="0" lvl="0" marL="0" marR="0" rtl="0" algn="ctr">
                        <a:spcBef>
                          <a:spcPts val="0"/>
                        </a:spcBef>
                        <a:spcAft>
                          <a:spcPts val="0"/>
                        </a:spcAft>
                        <a:buNone/>
                      </a:pPr>
                      <a:r>
                        <a:rPr b="1" lang="en-US" sz="2800"/>
                        <a:t>Zero Check</a:t>
                      </a:r>
                      <a:endParaRPr/>
                    </a:p>
                    <a:p>
                      <a:pPr indent="0" lvl="0" marL="0" marR="0" rtl="0" algn="ctr">
                        <a:spcBef>
                          <a:spcPts val="0"/>
                        </a:spcBef>
                        <a:spcAft>
                          <a:spcPts val="0"/>
                        </a:spcAft>
                        <a:buNone/>
                      </a:pPr>
                      <a:r>
                        <a:rPr lang="en-US" sz="1200" u="none" cap="none" strike="noStrike"/>
                        <a:t>Course Designer: Jordan Rogers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spcBef>
                          <a:spcPts val="0"/>
                        </a:spcBef>
                        <a:spcAft>
                          <a:spcPts val="0"/>
                        </a:spcAft>
                        <a:buNone/>
                      </a:pPr>
                      <a:r>
                        <a:rPr lang="en-US" sz="1100"/>
                        <a:t>Zero Check</a:t>
                      </a:r>
                      <a:r>
                        <a:rPr lang="en-US" sz="1100" u="none" cap="none" strike="noStrike"/>
                        <a:t> is a </a:t>
                      </a:r>
                      <a:r>
                        <a:rPr lang="en-US" sz="1100"/>
                        <a:t>28</a:t>
                      </a:r>
                      <a:r>
                        <a:rPr lang="en-US" sz="1100" u="none" cap="none" strike="noStrike"/>
                        <a:t> round, </a:t>
                      </a:r>
                      <a:r>
                        <a:rPr lang="en-US" sz="1100"/>
                        <a:t>140 </a:t>
                      </a:r>
                      <a:r>
                        <a:rPr lang="en-US" sz="1100" u="none" cap="none" strike="noStrike"/>
                        <a:t>point VIRGINIA</a:t>
                      </a:r>
                      <a:r>
                        <a:rPr lang="en-US" sz="1100"/>
                        <a:t> count standards exercise</a:t>
                      </a:r>
                      <a:r>
                        <a:rPr lang="en-US" sz="1100" u="none" cap="none" strike="noStrike"/>
                        <a:t>. There are</a:t>
                      </a:r>
                      <a:r>
                        <a:rPr lang="en-US" sz="1100"/>
                        <a:t> 9 paper</a:t>
                      </a:r>
                      <a:r>
                        <a:rPr lang="en-US" sz="1100" u="none" cap="none" strike="noStrike"/>
                        <a:t> targets. The best two hits per </a:t>
                      </a:r>
                      <a:r>
                        <a:rPr lang="en-US" sz="1100"/>
                        <a:t>hardcover</a:t>
                      </a:r>
                      <a:r>
                        <a:rPr lang="en-US" sz="1100" u="none" cap="none" strike="noStrike"/>
                        <a:t> target and best four hits per open target will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spcBef>
                          <a:spcPts val="0"/>
                        </a:spcBef>
                        <a:spcAft>
                          <a:spcPts val="0"/>
                        </a:spcAft>
                        <a:buNone/>
                      </a:pPr>
                      <a:r>
                        <a:rPr lang="en-US" sz="1100"/>
                        <a:t>String 1 &amp; 2 start position: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rPr lang="en-US" sz="1100"/>
                        <a:t>Standing in box A, PCC loaded, safety on, muzzle touching the barricade.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spcBef>
                          <a:spcPts val="0"/>
                        </a:spcBef>
                        <a:spcAft>
                          <a:spcPts val="0"/>
                        </a:spcAft>
                        <a:buNone/>
                      </a:pPr>
                      <a:r>
                        <a:rPr lang="en-US" sz="1100"/>
                        <a:t>String 1: On the audible start signal, from box A, engage each hardcover target with one round each, perform a mandatory reload and engage each hardcover target with one round each.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rPr lang="en-US" sz="1100"/>
                        <a:t>String 2: On the audible start signal, engage each open target with two rounds each from box A, perform a mandatory reload, then engage each open target with two rounds each from box B, WEAK SIDE ONLY.</a:t>
                      </a:r>
                      <a:endParaRPr sz="1100"/>
                    </a:p>
                    <a:p>
                      <a:pPr indent="0" lvl="0" marL="0" marR="0" rtl="0" algn="l">
                        <a:spcBef>
                          <a:spcPts val="0"/>
                        </a:spcBef>
                        <a:spcAft>
                          <a:spcPts val="0"/>
                        </a:spcAft>
                        <a:buNone/>
                      </a:pPr>
                      <a:r>
                        <a:t/>
                      </a:r>
                      <a:endParaRPr sz="1100"/>
                    </a:p>
                    <a:p>
                      <a:pPr indent="0" lvl="0" marL="0" rtl="0" algn="l">
                        <a:spcBef>
                          <a:spcPts val="0"/>
                        </a:spcBef>
                        <a:spcAft>
                          <a:spcPts val="0"/>
                        </a:spcAft>
                        <a:buClr>
                          <a:schemeClr val="dk1"/>
                        </a:buClr>
                        <a:buFont typeface="Arial"/>
                        <a:buNone/>
                      </a:pPr>
                      <a:r>
                        <a:rPr lang="en-US" sz="1100">
                          <a:solidFill>
                            <a:schemeClr val="dk1"/>
                          </a:solidFill>
                        </a:rPr>
                        <a:t>You may use the barricade for support when shooting from box A.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rPr lang="en-US" sz="1100"/>
                        <a:t>This is a PCC-only stage.</a:t>
                      </a:r>
                      <a:endParaRPr sz="1100"/>
                    </a:p>
                    <a:p>
                      <a:pPr indent="0" lvl="0" marL="0" marR="0" rtl="0" algn="l">
                        <a:spcBef>
                          <a:spcPts val="0"/>
                        </a:spcBef>
                        <a:spcAft>
                          <a:spcPts val="0"/>
                        </a:spcAft>
                        <a:buNone/>
                      </a:pPr>
                      <a:r>
                        <a:rPr lang="en-US" sz="1100"/>
                        <a:t>Rifle is permitted to swap for PCC in this bay.</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graphicFrame>
        <p:nvGraphicFramePr>
          <p:cNvPr id="127" name="Google Shape;127;p18"/>
          <p:cNvGraphicFramePr/>
          <p:nvPr/>
        </p:nvGraphicFramePr>
        <p:xfrm>
          <a:off x="158750" y="185900"/>
          <a:ext cx="3000000" cy="3000000"/>
        </p:xfrm>
        <a:graphic>
          <a:graphicData uri="http://schemas.openxmlformats.org/drawingml/2006/table">
            <a:tbl>
              <a:tblPr>
                <a:noFill/>
                <a:tableStyleId>{B7152390-AA8C-4CF1-9804-5807957E73EF}</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2</a:t>
                      </a:r>
                      <a:endParaRPr/>
                    </a:p>
                    <a:p>
                      <a:pPr indent="0" lvl="0" marL="0" marR="0" rtl="0" algn="ctr">
                        <a:lnSpc>
                          <a:spcPct val="100000"/>
                        </a:lnSpc>
                        <a:spcBef>
                          <a:spcPts val="400"/>
                        </a:spcBef>
                        <a:spcAft>
                          <a:spcPts val="0"/>
                        </a:spcAft>
                        <a:buClr>
                          <a:srgbClr val="000000"/>
                        </a:buClr>
                        <a:buSzPts val="2000"/>
                        <a:buFont typeface="Arial"/>
                        <a:buNone/>
                      </a:pPr>
                      <a:r>
                        <a:rPr b="1" lang="en-US" sz="2000"/>
                        <a:t>Zero Check</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Jordan Rogers</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28" name="Google Shape;128;p18"/>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29" name="Google Shape;129;p18"/>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30" name="Google Shape;130;p18"/>
          <p:cNvPicPr preferRelativeResize="0"/>
          <p:nvPr/>
        </p:nvPicPr>
        <p:blipFill rotWithShape="1">
          <a:blip r:embed="rId4">
            <a:alphaModFix/>
          </a:blip>
          <a:srcRect b="950" l="21802" r="37316" t="6773"/>
          <a:stretch/>
        </p:blipFill>
        <p:spPr>
          <a:xfrm>
            <a:off x="398163" y="1261225"/>
            <a:ext cx="6518875" cy="8276850"/>
          </a:xfrm>
          <a:prstGeom prst="rect">
            <a:avLst/>
          </a:prstGeom>
          <a:noFill/>
          <a:ln>
            <a:noFill/>
          </a:ln>
        </p:spPr>
      </p:pic>
      <p:sp>
        <p:nvSpPr>
          <p:cNvPr id="131" name="Google Shape;131;p18"/>
          <p:cNvSpPr txBox="1"/>
          <p:nvPr/>
        </p:nvSpPr>
        <p:spPr>
          <a:xfrm>
            <a:off x="3113675" y="8715900"/>
            <a:ext cx="45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FF0000"/>
                </a:solidFill>
              </a:rPr>
              <a:t>A</a:t>
            </a:r>
            <a:endParaRPr b="1" sz="2400">
              <a:solidFill>
                <a:srgbClr val="FF0000"/>
              </a:solidFill>
            </a:endParaRPr>
          </a:p>
        </p:txBody>
      </p:sp>
      <p:sp>
        <p:nvSpPr>
          <p:cNvPr id="132" name="Google Shape;132;p18"/>
          <p:cNvSpPr txBox="1"/>
          <p:nvPr/>
        </p:nvSpPr>
        <p:spPr>
          <a:xfrm>
            <a:off x="5076900" y="6523675"/>
            <a:ext cx="45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FF0000"/>
                </a:solidFill>
              </a:rPr>
              <a:t>B</a:t>
            </a:r>
            <a:endParaRPr b="1" sz="2400">
              <a:solidFill>
                <a:srgbClr val="FF0000"/>
              </a:solidFill>
            </a:endParaRPr>
          </a:p>
        </p:txBody>
      </p:sp>
      <p:cxnSp>
        <p:nvCxnSpPr>
          <p:cNvPr id="133" name="Google Shape;133;p18"/>
          <p:cNvCxnSpPr>
            <a:stCxn id="132" idx="1"/>
          </p:cNvCxnSpPr>
          <p:nvPr/>
        </p:nvCxnSpPr>
        <p:spPr>
          <a:xfrm flipH="1">
            <a:off x="4338300" y="6800725"/>
            <a:ext cx="738600" cy="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C:\Documents and Settings\All Users\Documents\TAPS Files\dvc1.gif" id="139" name="Google Shape;139;p19"/>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40" name="Google Shape;140;p19"/>
          <p:cNvGraphicFramePr/>
          <p:nvPr/>
        </p:nvGraphicFramePr>
        <p:xfrm>
          <a:off x="342898" y="749426"/>
          <a:ext cx="3000000" cy="3000000"/>
        </p:xfrm>
        <a:graphic>
          <a:graphicData uri="http://schemas.openxmlformats.org/drawingml/2006/table">
            <a:tbl>
              <a:tblPr>
                <a:noFill/>
                <a:tableStyleId>{B7152390-AA8C-4CF1-9804-5807957E73EF}</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3</a:t>
                      </a:r>
                      <a:endParaRPr/>
                    </a:p>
                    <a:p>
                      <a:pPr indent="0" lvl="0" marL="0" marR="0" rtl="0" algn="ctr">
                        <a:spcBef>
                          <a:spcPts val="0"/>
                        </a:spcBef>
                        <a:spcAft>
                          <a:spcPts val="0"/>
                        </a:spcAft>
                        <a:buNone/>
                      </a:pPr>
                      <a:r>
                        <a:rPr b="1" lang="en-US" sz="2800"/>
                        <a:t>Accuracy is Accidental</a:t>
                      </a:r>
                      <a:endParaRPr/>
                    </a:p>
                    <a:p>
                      <a:pPr indent="0" lvl="0" marL="0" marR="0" rtl="0" algn="ctr">
                        <a:spcBef>
                          <a:spcPts val="0"/>
                        </a:spcBef>
                        <a:spcAft>
                          <a:spcPts val="0"/>
                        </a:spcAft>
                        <a:buNone/>
                      </a:pPr>
                      <a:r>
                        <a:rPr lang="en-US" sz="1200" u="none" cap="none" strike="noStrike"/>
                        <a:t>Course Designer: </a:t>
                      </a:r>
                      <a:r>
                        <a:rPr lang="en-US" sz="1200"/>
                        <a:t>Eric Beerbaum &amp; Marcel Englmaier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Accuracy is Incidental is a 58 round, 290 point Comstock course. There are 17 USPSA targets and 12 IPSC targets. The best two hits per paper target will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The Handgun start position is standing outside the shooting area with heels touching box A.</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Handgun loaded and holstered OR PCC loaded with safety on, stock on belt, and muzzle pointing down range.</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Your second firearm is UNLOADED and staged in dump box. </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On the audible start signal, engage targets from within the shooting areas.</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USPSA targets may be engaged with PCC ONLY.</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IPSC targets may be engaged with Handgun ONLY.</a:t>
                      </a:r>
                      <a:endParaRPr sz="1100">
                        <a:solidFill>
                          <a:schemeClr val="dk1"/>
                        </a:solidFill>
                      </a:endParaRPr>
                    </a:p>
                    <a:p>
                      <a:pPr indent="0" lvl="0" marL="0" rtl="0" algn="l">
                        <a:spcBef>
                          <a:spcPts val="0"/>
                        </a:spcBef>
                        <a:spcAft>
                          <a:spcPts val="0"/>
                        </a:spcAft>
                        <a:buClr>
                          <a:schemeClr val="dk1"/>
                        </a:buClr>
                        <a:buFont typeface="Arial"/>
                        <a:buNone/>
                      </a:pPr>
                      <a:r>
                        <a:t/>
                      </a:r>
                      <a:endParaRPr sz="1100">
                        <a:solidFill>
                          <a:schemeClr val="dk1"/>
                        </a:solidFill>
                      </a:endParaRPr>
                    </a:p>
                    <a:p>
                      <a:pPr indent="0" lvl="0" marL="0" rtl="0" algn="l">
                        <a:spcBef>
                          <a:spcPts val="0"/>
                        </a:spcBef>
                        <a:spcAft>
                          <a:spcPts val="0"/>
                        </a:spcAft>
                        <a:buClr>
                          <a:schemeClr val="dk1"/>
                        </a:buClr>
                        <a:buFont typeface="Arial"/>
                        <a:buNone/>
                      </a:pPr>
                      <a:r>
                        <a:rPr lang="en-US" sz="1100">
                          <a:solidFill>
                            <a:schemeClr val="dk1"/>
                          </a:solidFill>
                        </a:rPr>
                        <a:t>Rifle is permitted to swap for PCC in this bay.</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graphicFrame>
        <p:nvGraphicFramePr>
          <p:cNvPr id="146" name="Google Shape;146;p20"/>
          <p:cNvGraphicFramePr/>
          <p:nvPr/>
        </p:nvGraphicFramePr>
        <p:xfrm>
          <a:off x="158750" y="185900"/>
          <a:ext cx="3000000" cy="3000000"/>
        </p:xfrm>
        <a:graphic>
          <a:graphicData uri="http://schemas.openxmlformats.org/drawingml/2006/table">
            <a:tbl>
              <a:tblPr>
                <a:noFill/>
                <a:tableStyleId>{B7152390-AA8C-4CF1-9804-5807957E73EF}</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3</a:t>
                      </a:r>
                      <a:endParaRPr/>
                    </a:p>
                    <a:p>
                      <a:pPr indent="0" lvl="0" marL="0" marR="0" rtl="0" algn="ctr">
                        <a:lnSpc>
                          <a:spcPct val="100000"/>
                        </a:lnSpc>
                        <a:spcBef>
                          <a:spcPts val="400"/>
                        </a:spcBef>
                        <a:spcAft>
                          <a:spcPts val="0"/>
                        </a:spcAft>
                        <a:buClr>
                          <a:srgbClr val="000000"/>
                        </a:buClr>
                        <a:buSzPts val="2000"/>
                        <a:buFont typeface="Arial"/>
                        <a:buNone/>
                      </a:pPr>
                      <a:r>
                        <a:rPr b="1" lang="en-US" sz="2000"/>
                        <a:t>Accuracy is Accidental</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Eric Beerbaum &amp; Marcel Englmaier</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47" name="Google Shape;147;p20"/>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48" name="Google Shape;148;p20"/>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49" name="Google Shape;149;p20"/>
          <p:cNvPicPr preferRelativeResize="0"/>
          <p:nvPr/>
        </p:nvPicPr>
        <p:blipFill>
          <a:blip r:embed="rId4">
            <a:alphaModFix/>
          </a:blip>
          <a:stretch>
            <a:fillRect/>
          </a:stretch>
        </p:blipFill>
        <p:spPr>
          <a:xfrm>
            <a:off x="152400" y="1326370"/>
            <a:ext cx="7010401" cy="49089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pic>
        <p:nvPicPr>
          <p:cNvPr descr="C:\Documents and Settings\All Users\Documents\TAPS Files\dvc1.gif" id="155" name="Google Shape;155;p21"/>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56" name="Google Shape;156;p21"/>
          <p:cNvGraphicFramePr/>
          <p:nvPr/>
        </p:nvGraphicFramePr>
        <p:xfrm>
          <a:off x="342898" y="749426"/>
          <a:ext cx="3000000" cy="3000000"/>
        </p:xfrm>
        <a:graphic>
          <a:graphicData uri="http://schemas.openxmlformats.org/drawingml/2006/table">
            <a:tbl>
              <a:tblPr>
                <a:noFill/>
                <a:tableStyleId>{B7152390-AA8C-4CF1-9804-5807957E73EF}</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4</a:t>
                      </a:r>
                      <a:endParaRPr/>
                    </a:p>
                    <a:p>
                      <a:pPr indent="0" lvl="0" marL="0" marR="0" rtl="0" algn="ctr">
                        <a:spcBef>
                          <a:spcPts val="0"/>
                        </a:spcBef>
                        <a:spcAft>
                          <a:spcPts val="0"/>
                        </a:spcAft>
                        <a:buNone/>
                      </a:pPr>
                      <a:r>
                        <a:rPr b="1" lang="en-US" sz="2800"/>
                        <a:t>Three Many Choices</a:t>
                      </a:r>
                      <a:endParaRPr/>
                    </a:p>
                    <a:p>
                      <a:pPr indent="0" lvl="0" marL="0" marR="0" rtl="0" algn="ctr">
                        <a:spcBef>
                          <a:spcPts val="0"/>
                        </a:spcBef>
                        <a:spcAft>
                          <a:spcPts val="0"/>
                        </a:spcAft>
                        <a:buNone/>
                      </a:pPr>
                      <a:r>
                        <a:rPr lang="en-US" sz="1200" u="none" cap="none" strike="noStrike"/>
                        <a:t>Course Designer: </a:t>
                      </a:r>
                      <a:r>
                        <a:rPr lang="en-US" sz="1200"/>
                        <a:t>Jordan Rogers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spcBef>
                          <a:spcPts val="0"/>
                        </a:spcBef>
                        <a:spcAft>
                          <a:spcPts val="0"/>
                        </a:spcAft>
                        <a:buSzPts val="1100"/>
                        <a:buNone/>
                      </a:pPr>
                      <a:r>
                        <a:rPr lang="en-US" sz="1100">
                          <a:solidFill>
                            <a:schemeClr val="dk1"/>
                          </a:solidFill>
                        </a:rPr>
                        <a:t>Three Many Choices is a 37 round, 185 point Comstock long course. There are 9 USPSA targets, 7 IPSC targets, 4 steel targets, and a single Clay. The best two hits per target will score. Steel must fall to score. Clay must be shot to score but is a bonus target.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lnSpc>
                          <a:spcPct val="93000"/>
                        </a:lnSpc>
                        <a:spcBef>
                          <a:spcPts val="0"/>
                        </a:spcBef>
                        <a:spcAft>
                          <a:spcPts val="0"/>
                        </a:spcAft>
                        <a:buSzPts val="1100"/>
                        <a:buNone/>
                      </a:pPr>
                      <a:r>
                        <a:rPr lang="en-US" sz="1100">
                          <a:solidFill>
                            <a:schemeClr val="dk1"/>
                          </a:solidFill>
                        </a:rPr>
                        <a:t>The start position is standing anywhere within any shooting area.</a:t>
                      </a:r>
                      <a:endParaRPr sz="1100">
                        <a:solidFill>
                          <a:schemeClr val="dk1"/>
                        </a:solidFill>
                      </a:endParaRPr>
                    </a:p>
                    <a:p>
                      <a:pPr indent="0" lvl="0" marL="0" rtl="0" algn="l">
                        <a:lnSpc>
                          <a:spcPct val="93000"/>
                        </a:lnSpc>
                        <a:spcBef>
                          <a:spcPts val="0"/>
                        </a:spcBef>
                        <a:spcAft>
                          <a:spcPts val="0"/>
                        </a:spcAft>
                        <a:buSzPts val="1100"/>
                        <a:buNone/>
                      </a:pPr>
                      <a:r>
                        <a:t/>
                      </a:r>
                      <a:endParaRPr sz="1100">
                        <a:solidFill>
                          <a:schemeClr val="dk1"/>
                        </a:solidFill>
                      </a:endParaRPr>
                    </a:p>
                    <a:p>
                      <a:pPr indent="0" lvl="0" marL="0" rtl="0" algn="l">
                        <a:lnSpc>
                          <a:spcPct val="93000"/>
                        </a:lnSpc>
                        <a:spcBef>
                          <a:spcPts val="0"/>
                        </a:spcBef>
                        <a:spcAft>
                          <a:spcPts val="0"/>
                        </a:spcAft>
                        <a:buSzPts val="1100"/>
                        <a:buNone/>
                      </a:pPr>
                      <a:r>
                        <a:rPr lang="en-US" sz="1100">
                          <a:solidFill>
                            <a:schemeClr val="dk1"/>
                          </a:solidFill>
                        </a:rPr>
                        <a:t>Handgun loaded and holstered OR PCC loaded with safety on, stock on belt, and muzzle pointing down range.</a:t>
                      </a:r>
                      <a:endParaRPr sz="1100">
                        <a:solidFill>
                          <a:schemeClr val="dk1"/>
                        </a:solidFill>
                      </a:endParaRPr>
                    </a:p>
                    <a:p>
                      <a:pPr indent="0" lvl="0" marL="0" rtl="0" algn="l">
                        <a:lnSpc>
                          <a:spcPct val="93000"/>
                        </a:lnSpc>
                        <a:spcBef>
                          <a:spcPts val="0"/>
                        </a:spcBef>
                        <a:spcAft>
                          <a:spcPts val="0"/>
                        </a:spcAft>
                        <a:buSzPts val="1100"/>
                        <a:buNone/>
                      </a:pPr>
                      <a:r>
                        <a:rPr lang="en-US" sz="1100">
                          <a:solidFill>
                            <a:schemeClr val="dk1"/>
                          </a:solidFill>
                        </a:rPr>
                        <a:t>Your second firearm is UNLOADED and staged in dump box. </a:t>
                      </a:r>
                      <a:endParaRPr sz="1100">
                        <a:solidFill>
                          <a:schemeClr val="dk1"/>
                        </a:solidFill>
                      </a:endParaRPr>
                    </a:p>
                    <a:p>
                      <a:pPr indent="0" lvl="0" marL="0" rtl="0" algn="l">
                        <a:lnSpc>
                          <a:spcPct val="93000"/>
                        </a:lnSpc>
                        <a:spcBef>
                          <a:spcPts val="0"/>
                        </a:spcBef>
                        <a:spcAft>
                          <a:spcPts val="0"/>
                        </a:spcAft>
                        <a:buSzPts val="1100"/>
                        <a:buNone/>
                      </a:pPr>
                      <a:r>
                        <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SzPts val="1100"/>
                        <a:buNone/>
                      </a:pPr>
                      <a:r>
                        <a:rPr lang="en-US" sz="1100">
                          <a:solidFill>
                            <a:schemeClr val="dk1"/>
                          </a:solidFill>
                        </a:rPr>
                        <a:t>On the audible start signal, engage targets from within the shooting areas. </a:t>
                      </a:r>
                      <a:endParaRPr sz="1100">
                        <a:solidFill>
                          <a:schemeClr val="dk1"/>
                        </a:solidFill>
                      </a:endParaRPr>
                    </a:p>
                    <a:p>
                      <a:pPr indent="0" lvl="0" marL="0" rtl="0" algn="l">
                        <a:spcBef>
                          <a:spcPts val="0"/>
                        </a:spcBef>
                        <a:spcAft>
                          <a:spcPts val="0"/>
                        </a:spcAft>
                        <a:buSzPts val="1100"/>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USPSA targets may be engaged with PCC ONLY.</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IPSC targets may be engaged with Handgun ONLY.</a:t>
                      </a:r>
                      <a:br>
                        <a:rPr lang="en-US" sz="1100">
                          <a:solidFill>
                            <a:schemeClr val="dk1"/>
                          </a:solidFill>
                        </a:rPr>
                      </a:br>
                      <a:r>
                        <a:rPr lang="en-US" sz="1100">
                          <a:solidFill>
                            <a:schemeClr val="dk1"/>
                          </a:solidFill>
                        </a:rPr>
                        <a:t>Steel may be engaged with either Handgun or PCC. </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graphicFrame>
        <p:nvGraphicFramePr>
          <p:cNvPr id="162" name="Google Shape;162;p22"/>
          <p:cNvGraphicFramePr/>
          <p:nvPr/>
        </p:nvGraphicFramePr>
        <p:xfrm>
          <a:off x="158750" y="185900"/>
          <a:ext cx="3000000" cy="3000000"/>
        </p:xfrm>
        <a:graphic>
          <a:graphicData uri="http://schemas.openxmlformats.org/drawingml/2006/table">
            <a:tbl>
              <a:tblPr>
                <a:noFill/>
                <a:tableStyleId>{B7152390-AA8C-4CF1-9804-5807957E73EF}</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4</a:t>
                      </a:r>
                      <a:endParaRPr/>
                    </a:p>
                    <a:p>
                      <a:pPr indent="0" lvl="0" marL="0" marR="0" rtl="0" algn="ctr">
                        <a:lnSpc>
                          <a:spcPct val="100000"/>
                        </a:lnSpc>
                        <a:spcBef>
                          <a:spcPts val="400"/>
                        </a:spcBef>
                        <a:spcAft>
                          <a:spcPts val="0"/>
                        </a:spcAft>
                        <a:buClr>
                          <a:srgbClr val="000000"/>
                        </a:buClr>
                        <a:buSzPts val="2000"/>
                        <a:buFont typeface="Arial"/>
                        <a:buNone/>
                      </a:pPr>
                      <a:r>
                        <a:rPr b="1" lang="en-US" sz="2000"/>
                        <a:t>Three Many Choices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Jordan Rogers</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63" name="Google Shape;163;p22"/>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64" name="Google Shape;164;p22"/>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65" name="Google Shape;165;p22"/>
          <p:cNvPicPr preferRelativeResize="0"/>
          <p:nvPr/>
        </p:nvPicPr>
        <p:blipFill rotWithShape="1">
          <a:blip r:embed="rId4">
            <a:alphaModFix/>
          </a:blip>
          <a:srcRect b="0" l="10650" r="8970" t="0"/>
          <a:stretch/>
        </p:blipFill>
        <p:spPr>
          <a:xfrm>
            <a:off x="0" y="1297850"/>
            <a:ext cx="7315200" cy="511898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